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9C-47AB-85C8-CB2CE78C36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9C-47AB-85C8-CB2CE78C36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9C-47AB-85C8-CB2CE78C36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09C-47AB-85C8-CB2CE78C366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09C-47AB-85C8-CB2CE78C36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09C-47AB-85C8-CB2CE78C366E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60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09C-47AB-85C8-CB2CE78C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2143360"/>
        <c:axId val="172144896"/>
      </c:barChart>
      <c:catAx>
        <c:axId val="17214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214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A65-4AE8-BA21-D9ED63A61724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A65-4AE8-BA21-D9ED63A617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65-4AE8-BA21-D9ED63A61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6F8-44F2-9900-C53A34A0EB3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6F8-44F2-9900-C53A34A0EB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F8-44F2-9900-C53A34A0E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85C-4930-A83A-31CC5CE5D3A4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85C-4930-A83A-31CC5CE5D3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5C-4930-A83A-31CC5CE5D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EC8-4697-893E-B28E713CEB6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EC8-4697-893E-B28E713CEB6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C8-4697-893E-B28E713CE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701318388654E-2"/>
          <c:y val="8.0416950448561324E-3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3EE-4C4A-8081-6354B0B01C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3EE-4C4A-8081-6354B0B01C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3EE-4C4A-8081-6354B0B01C7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3EE-4C4A-8081-6354B0B01C72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EE-4C4A-8081-6354B0B01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1915041-D38F-427C-8B24-F1B4EE65D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22867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B5B404B-1BE9-4867-9CF9-8C16C61DD3CF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916FF341-930F-4420-B99D-F4BB7EDBEE41}"/>
              </a:ext>
            </a:extLst>
          </p:cNvPr>
          <p:cNvSpPr/>
          <p:nvPr userDrawn="1"/>
        </p:nvSpPr>
        <p:spPr>
          <a:xfrm>
            <a:off x="6859251" y="501992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C0E6930-AECB-41FF-A1A0-1CD582D86543}"/>
              </a:ext>
            </a:extLst>
          </p:cNvPr>
          <p:cNvGrpSpPr/>
          <p:nvPr userDrawn="1"/>
        </p:nvGrpSpPr>
        <p:grpSpPr>
          <a:xfrm>
            <a:off x="6859251" y="1585382"/>
            <a:ext cx="4568370" cy="3687236"/>
            <a:chOff x="2444748" y="555045"/>
            <a:chExt cx="7282048" cy="5727454"/>
          </a:xfrm>
        </p:grpSpPr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6D857932-B189-43C8-940A-3131DF0D0B3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7">
              <a:extLst>
                <a:ext uri="{FF2B5EF4-FFF2-40B4-BE49-F238E27FC236}">
                  <a16:creationId xmlns:a16="http://schemas.microsoft.com/office/drawing/2014/main" id="{A73DABDB-7E5D-45BF-9874-E4A1488ED74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FC4E43A4-E57C-48CF-8F7A-1EC35D162A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9">
              <a:extLst>
                <a:ext uri="{FF2B5EF4-FFF2-40B4-BE49-F238E27FC236}">
                  <a16:creationId xmlns:a16="http://schemas.microsoft.com/office/drawing/2014/main" id="{F8481592-0C0C-4F3A-848B-EE97AC36536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0">
              <a:extLst>
                <a:ext uri="{FF2B5EF4-FFF2-40B4-BE49-F238E27FC236}">
                  <a16:creationId xmlns:a16="http://schemas.microsoft.com/office/drawing/2014/main" id="{28CC9AEE-F1CA-4B65-9E29-5416AE09B2F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E75E814D-FD81-4B7B-BB93-1EFF309F569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:a16="http://schemas.microsoft.com/office/drawing/2014/main" id="{017D66BE-2851-4FA5-8B78-0BDE199DC30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3">
              <a:extLst>
                <a:ext uri="{FF2B5EF4-FFF2-40B4-BE49-F238E27FC236}">
                  <a16:creationId xmlns:a16="http://schemas.microsoft.com/office/drawing/2014/main" id="{A7B579D7-1C7E-4128-8306-E1A0F161C63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3B5D501-794C-4ABF-8EA8-8857B7F6C5D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25430" y="1741119"/>
            <a:ext cx="4230880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ADC5A-2B19-48F1-9848-35915F1ECC3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1D45661-6ED8-4AE6-8C57-21E80BD9F6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1D4A8-CA96-442D-B142-0B82884BE6FF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DD9A374-7119-489C-896D-8193C59054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22867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9FD595F-75CA-4C25-B316-73255C0DADC9}"/>
              </a:ext>
            </a:extLst>
          </p:cNvPr>
          <p:cNvGrpSpPr/>
          <p:nvPr userDrawn="1"/>
        </p:nvGrpSpPr>
        <p:grpSpPr>
          <a:xfrm>
            <a:off x="4716690" y="1531411"/>
            <a:ext cx="2757626" cy="4940370"/>
            <a:chOff x="555386" y="1772815"/>
            <a:chExt cx="2644061" cy="4736917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B082BBFA-B082-4E6D-9EB1-B13F96DE57D3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81FD6FB2-1613-4567-BA7C-3BA61E7A2C91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5EC9F4D1-97CF-4AD1-BD62-934E3BD81AD9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39AC8693-2F30-462C-981B-B6AF89ABB052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0E5F618C-F610-4870-A9A3-9301C60761F1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3ABB5E6A-97A7-4653-A0CF-2095B1C9A9A0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ECBF9643-0189-41FA-8DC5-A46C9BE02D0F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822EE762-CD02-4472-92B1-1ADF4AF3E7DC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DB573427-D1A1-4D26-B6E2-0510C5B30582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66820B4B-6B35-444F-A2C9-E8DE6232CEEB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249733D7-8EBC-4348-B133-89B224207CFF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162B9D19-C3E7-4777-81F5-63AFACC5C7B0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Oval 216">
                <a:extLst>
                  <a:ext uri="{FF2B5EF4-FFF2-40B4-BE49-F238E27FC236}">
                    <a16:creationId xmlns:a16="http://schemas.microsoft.com/office/drawing/2014/main" id="{94A6E646-D990-4651-B673-4E23A38888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17">
                <a:extLst>
                  <a:ext uri="{FF2B5EF4-FFF2-40B4-BE49-F238E27FC236}">
                    <a16:creationId xmlns:a16="http://schemas.microsoft.com/office/drawing/2014/main" id="{79A6B3E8-D278-4752-BE07-BA74EA6C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8">
                <a:extLst>
                  <a:ext uri="{FF2B5EF4-FFF2-40B4-BE49-F238E27FC236}">
                    <a16:creationId xmlns:a16="http://schemas.microsoft.com/office/drawing/2014/main" id="{483FF2F0-6C0A-4449-9B42-2DE29474D8B3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19">
                <a:extLst>
                  <a:ext uri="{FF2B5EF4-FFF2-40B4-BE49-F238E27FC236}">
                    <a16:creationId xmlns:a16="http://schemas.microsoft.com/office/drawing/2014/main" id="{FE09930A-5941-4A43-BD13-7EB5979E5541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Graphic 2">
                <a:extLst>
                  <a:ext uri="{FF2B5EF4-FFF2-40B4-BE49-F238E27FC236}">
                    <a16:creationId xmlns:a16="http://schemas.microsoft.com/office/drawing/2014/main" id="{0C2F1FE3-573B-4730-B7A4-37E36A4402A5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사다리꼴 5">
              <a:extLst>
                <a:ext uri="{FF2B5EF4-FFF2-40B4-BE49-F238E27FC236}">
                  <a16:creationId xmlns:a16="http://schemas.microsoft.com/office/drawing/2014/main" id="{F2992525-E245-48AD-A56A-40EE3E0EA91B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그림 개체 틀 28">
            <a:extLst>
              <a:ext uri="{FF2B5EF4-FFF2-40B4-BE49-F238E27FC236}">
                <a16:creationId xmlns:a16="http://schemas.microsoft.com/office/drawing/2014/main" id="{E5468F44-7379-42F2-A295-299CE2427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7476" y="1641106"/>
            <a:ext cx="2176054" cy="4490964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13FD96E0-0F2F-44E1-B872-31D3704225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">
            <a:extLst>
              <a:ext uri="{FF2B5EF4-FFF2-40B4-BE49-F238E27FC236}">
                <a16:creationId xmlns:a16="http://schemas.microsoft.com/office/drawing/2014/main" id="{DD447A39-E214-4063-9C32-DB1E027FB2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10182" y="437162"/>
            <a:ext cx="7569984" cy="37930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22867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51E8C3F-C673-410D-8994-1F4F3C5AAEA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590AF2CD-0A57-4020-B263-3574C22C4F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5D198DED-D30F-47CD-B776-4494B6F96ADF}"/>
              </a:ext>
            </a:extLst>
          </p:cNvPr>
          <p:cNvSpPr/>
          <p:nvPr/>
        </p:nvSpPr>
        <p:spPr>
          <a:xfrm>
            <a:off x="10201169" y="346489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100E4CB-C16E-4A5D-B3B8-32AAB5FDAF81}"/>
              </a:ext>
            </a:extLst>
          </p:cNvPr>
          <p:cNvGrpSpPr/>
          <p:nvPr/>
        </p:nvGrpSpPr>
        <p:grpSpPr>
          <a:xfrm>
            <a:off x="157016" y="5119714"/>
            <a:ext cx="12192000" cy="1571497"/>
            <a:chOff x="-565472" y="2749901"/>
            <a:chExt cx="11984686" cy="1571497"/>
          </a:xfrm>
        </p:grpSpPr>
        <p:sp>
          <p:nvSpPr>
            <p:cNvPr id="19" name="TextBox 18">
              <a:hlinkClick r:id="rId2"/>
              <a:extLst>
                <a:ext uri="{FF2B5EF4-FFF2-40B4-BE49-F238E27FC236}">
                  <a16:creationId xmlns:a16="http://schemas.microsoft.com/office/drawing/2014/main" id="{3B923D70-DB5A-4A24-B27A-587F217A4A95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113A09-BBB7-4FB9-BAD5-D93EFE58E27F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CAD0AE-A1DF-4B1A-B174-B8687ED725DE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429E448-F0BC-428B-B84B-13E2AA0A71C0}"/>
              </a:ext>
            </a:extLst>
          </p:cNvPr>
          <p:cNvGrpSpPr/>
          <p:nvPr/>
        </p:nvGrpSpPr>
        <p:grpSpPr>
          <a:xfrm>
            <a:off x="8476862" y="-4392"/>
            <a:ext cx="3751019" cy="6875307"/>
            <a:chOff x="8241895" y="0"/>
            <a:chExt cx="3960676" cy="6875306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4267086-76FC-4557-B7B2-B3DF3D063439}"/>
                </a:ext>
              </a:extLst>
            </p:cNvPr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EEA25A9-F770-48D5-AFF5-8570C923E280}"/>
                </a:ext>
              </a:extLst>
            </p:cNvPr>
            <p:cNvSpPr/>
            <p:nvPr/>
          </p:nvSpPr>
          <p:spPr>
            <a:xfrm>
              <a:off x="8454655" y="1143723"/>
              <a:ext cx="374791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32A53EB-7A13-431E-BC2E-DD099672133C}"/>
                </a:ext>
              </a:extLst>
            </p:cNvPr>
            <p:cNvSpPr/>
            <p:nvPr/>
          </p:nvSpPr>
          <p:spPr>
            <a:xfrm>
              <a:off x="8454655" y="2287446"/>
              <a:ext cx="374791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C8649F9-AD36-4D27-99D2-A3F7A0055F5E}"/>
                </a:ext>
              </a:extLst>
            </p:cNvPr>
            <p:cNvSpPr/>
            <p:nvPr/>
          </p:nvSpPr>
          <p:spPr>
            <a:xfrm>
              <a:off x="8454655" y="3431170"/>
              <a:ext cx="3747916" cy="1139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4CDC20A2-521E-41CE-BF23-31D39CD77853}"/>
                </a:ext>
              </a:extLst>
            </p:cNvPr>
            <p:cNvSpPr/>
            <p:nvPr/>
          </p:nvSpPr>
          <p:spPr>
            <a:xfrm>
              <a:off x="8694029" y="4570306"/>
              <a:ext cx="3497967" cy="11555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EAC605C-FF2F-477A-B68B-4E725F90833D}"/>
                </a:ext>
              </a:extLst>
            </p:cNvPr>
            <p:cNvSpPr/>
            <p:nvPr/>
          </p:nvSpPr>
          <p:spPr>
            <a:xfrm>
              <a:off x="8694030" y="5724019"/>
              <a:ext cx="3497970" cy="11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54D966D-AC67-4CE9-9DDC-83CA6F577058}"/>
              </a:ext>
            </a:extLst>
          </p:cNvPr>
          <p:cNvGrpSpPr>
            <a:grpSpLocks noChangeAspect="1"/>
          </p:cNvGrpSpPr>
          <p:nvPr/>
        </p:nvGrpSpPr>
        <p:grpSpPr>
          <a:xfrm>
            <a:off x="7483195" y="-2841"/>
            <a:ext cx="2168866" cy="6868569"/>
            <a:chOff x="5716900" y="199025"/>
            <a:chExt cx="2044833" cy="6475760"/>
          </a:xfrm>
          <a:solidFill>
            <a:schemeClr val="accent1"/>
          </a:solidFill>
        </p:grpSpPr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0037D5F5-333B-475D-8BB8-16265298AC2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469FFD5E-43E3-47B4-B3F4-961B8E93CC4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75927"/>
              <a:ext cx="1954994" cy="1083098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A6480DF2-63E4-4F25-AA0A-F17A519907A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99025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E3E1277-C2F6-436C-8523-AC4008B8C80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94785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DDE135C7-4675-4191-9B9A-27EFEB03B01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499792"/>
              <a:ext cx="1376807" cy="1098364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65116CE9-10A3-4D8D-B090-ED0AE299C7D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72531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D8E532C-D826-414C-A311-3B3AED8F1B34}"/>
              </a:ext>
            </a:extLst>
          </p:cNvPr>
          <p:cNvSpPr txBox="1"/>
          <p:nvPr/>
        </p:nvSpPr>
        <p:spPr>
          <a:xfrm>
            <a:off x="902162" y="1769299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F6310-6DCE-44E6-A61D-D969FE89396C}"/>
              </a:ext>
            </a:extLst>
          </p:cNvPr>
          <p:cNvSpPr txBox="1"/>
          <p:nvPr/>
        </p:nvSpPr>
        <p:spPr>
          <a:xfrm>
            <a:off x="2276930" y="2004982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4E7FB9D-9D97-42A1-8A92-254C0DCA1A1E}"/>
              </a:ext>
            </a:extLst>
          </p:cNvPr>
          <p:cNvSpPr txBox="1">
            <a:spLocks/>
          </p:cNvSpPr>
          <p:nvPr/>
        </p:nvSpPr>
        <p:spPr>
          <a:xfrm>
            <a:off x="830153" y="463312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A0579569-ABD2-40EC-BDEF-EF8D7FD0C74F}"/>
              </a:ext>
            </a:extLst>
          </p:cNvPr>
          <p:cNvSpPr/>
          <p:nvPr/>
        </p:nvSpPr>
        <p:spPr>
          <a:xfrm>
            <a:off x="4756810" y="306672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D687865-15EC-4A44-BA2A-561070B2C384}"/>
              </a:ext>
            </a:extLst>
          </p:cNvPr>
          <p:cNvSpPr/>
          <p:nvPr/>
        </p:nvSpPr>
        <p:spPr>
          <a:xfrm>
            <a:off x="4756810" y="468485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25D84493-178C-4FDD-95B4-7AEC5F2505F7}"/>
              </a:ext>
            </a:extLst>
          </p:cNvPr>
          <p:cNvSpPr/>
          <p:nvPr/>
        </p:nvSpPr>
        <p:spPr>
          <a:xfrm>
            <a:off x="2910714" y="3066722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8DE0F580-0CA9-4BF8-9FDD-AC3B9C54894B}"/>
              </a:ext>
            </a:extLst>
          </p:cNvPr>
          <p:cNvSpPr/>
          <p:nvPr/>
        </p:nvSpPr>
        <p:spPr>
          <a:xfrm>
            <a:off x="2910714" y="468485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71001243-6FA7-4383-A3CA-56E2D1A5F83A}"/>
              </a:ext>
            </a:extLst>
          </p:cNvPr>
          <p:cNvSpPr/>
          <p:nvPr/>
        </p:nvSpPr>
        <p:spPr>
          <a:xfrm>
            <a:off x="1064619" y="3066722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B6F14E0E-AE8B-4D3A-A961-42D6A1AA592B}"/>
              </a:ext>
            </a:extLst>
          </p:cNvPr>
          <p:cNvSpPr/>
          <p:nvPr/>
        </p:nvSpPr>
        <p:spPr>
          <a:xfrm>
            <a:off x="1064619" y="468485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D5C412-989D-4897-BFB1-4D8EC3DC2F8F}"/>
              </a:ext>
            </a:extLst>
          </p:cNvPr>
          <p:cNvSpPr txBox="1"/>
          <p:nvPr/>
        </p:nvSpPr>
        <p:spPr>
          <a:xfrm>
            <a:off x="1204305" y="38207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C03687-3840-4841-8F74-85A44F4A2126}"/>
              </a:ext>
            </a:extLst>
          </p:cNvPr>
          <p:cNvSpPr txBox="1"/>
          <p:nvPr/>
        </p:nvSpPr>
        <p:spPr>
          <a:xfrm>
            <a:off x="3050401" y="38207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9FC2FF-1428-4D2A-851A-E0EF69B8431E}"/>
              </a:ext>
            </a:extLst>
          </p:cNvPr>
          <p:cNvSpPr txBox="1"/>
          <p:nvPr/>
        </p:nvSpPr>
        <p:spPr>
          <a:xfrm>
            <a:off x="1204305" y="541457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B5FC98-D69D-4011-B2FB-CDDA1A47A584}"/>
              </a:ext>
            </a:extLst>
          </p:cNvPr>
          <p:cNvSpPr txBox="1"/>
          <p:nvPr/>
        </p:nvSpPr>
        <p:spPr>
          <a:xfrm>
            <a:off x="3050401" y="541457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0DB85E-E901-4495-A2F8-3CD6CE110ABE}"/>
              </a:ext>
            </a:extLst>
          </p:cNvPr>
          <p:cNvSpPr txBox="1"/>
          <p:nvPr/>
        </p:nvSpPr>
        <p:spPr>
          <a:xfrm>
            <a:off x="4896496" y="541457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2EDC3B-2F53-4224-9BC4-CC1CC26B5203}"/>
              </a:ext>
            </a:extLst>
          </p:cNvPr>
          <p:cNvSpPr txBox="1"/>
          <p:nvPr/>
        </p:nvSpPr>
        <p:spPr>
          <a:xfrm>
            <a:off x="4896496" y="3820760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3C7B824B-2DA2-401F-9A29-3A82205B7B24}"/>
              </a:ext>
            </a:extLst>
          </p:cNvPr>
          <p:cNvSpPr/>
          <p:nvPr/>
        </p:nvSpPr>
        <p:spPr>
          <a:xfrm rot="20700000">
            <a:off x="3413233" y="4905173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CCD4F257-93FB-449A-B223-D4F51DF66610}"/>
              </a:ext>
            </a:extLst>
          </p:cNvPr>
          <p:cNvSpPr/>
          <p:nvPr/>
        </p:nvSpPr>
        <p:spPr>
          <a:xfrm>
            <a:off x="3472545" y="337431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3C0ABBF5-1970-4FFB-9616-D2FEB43EEC3D}"/>
              </a:ext>
            </a:extLst>
          </p:cNvPr>
          <p:cNvSpPr/>
          <p:nvPr/>
        </p:nvSpPr>
        <p:spPr>
          <a:xfrm rot="10800000" flipH="1">
            <a:off x="1603548" y="4888352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25354E94-6C4E-45D0-A516-A5A0A0298B8C}"/>
              </a:ext>
            </a:extLst>
          </p:cNvPr>
          <p:cNvSpPr/>
          <p:nvPr/>
        </p:nvSpPr>
        <p:spPr>
          <a:xfrm rot="14270044">
            <a:off x="1604107" y="3335142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34B9E3D6-80F9-4C77-BFBA-6E24DBD2309C}"/>
              </a:ext>
            </a:extLst>
          </p:cNvPr>
          <p:cNvSpPr/>
          <p:nvPr/>
        </p:nvSpPr>
        <p:spPr>
          <a:xfrm>
            <a:off x="5282884" y="4888352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29074986-1735-4FB3-8CC9-FBE75E713C5A}"/>
              </a:ext>
            </a:extLst>
          </p:cNvPr>
          <p:cNvSpPr/>
          <p:nvPr/>
        </p:nvSpPr>
        <p:spPr>
          <a:xfrm>
            <a:off x="5309891" y="333232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9B585-DF96-4C2B-98B3-B441AC514EB6}"/>
              </a:ext>
            </a:extLst>
          </p:cNvPr>
          <p:cNvSpPr txBox="1"/>
          <p:nvPr/>
        </p:nvSpPr>
        <p:spPr>
          <a:xfrm>
            <a:off x="9433556" y="4064438"/>
            <a:ext cx="24441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057D8-991D-4D64-B515-C41D939054D6}"/>
              </a:ext>
            </a:extLst>
          </p:cNvPr>
          <p:cNvSpPr txBox="1"/>
          <p:nvPr/>
        </p:nvSpPr>
        <p:spPr>
          <a:xfrm>
            <a:off x="3651881" y="1873688"/>
            <a:ext cx="24441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FBC0C-B6E8-40F3-B10B-4A9A0DBFE680}"/>
              </a:ext>
            </a:extLst>
          </p:cNvPr>
          <p:cNvSpPr txBox="1"/>
          <p:nvPr/>
        </p:nvSpPr>
        <p:spPr>
          <a:xfrm flipH="1">
            <a:off x="0" y="579908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dist">
              <a:buNone/>
            </a:pP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Strategic corporate Leadership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A1C57-1954-4855-B812-57EB598F85D3}"/>
              </a:ext>
            </a:extLst>
          </p:cNvPr>
          <p:cNvSpPr txBox="1"/>
          <p:nvPr/>
        </p:nvSpPr>
        <p:spPr>
          <a:xfrm>
            <a:off x="6835280" y="534860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Group 19">
            <a:extLst>
              <a:ext uri="{FF2B5EF4-FFF2-40B4-BE49-F238E27FC236}">
                <a16:creationId xmlns:a16="http://schemas.microsoft.com/office/drawing/2014/main" id="{A6118EF3-29DC-4DFC-9CF8-C344AA26D3A7}"/>
              </a:ext>
            </a:extLst>
          </p:cNvPr>
          <p:cNvGrpSpPr/>
          <p:nvPr/>
        </p:nvGrpSpPr>
        <p:grpSpPr>
          <a:xfrm>
            <a:off x="4423618" y="1812703"/>
            <a:ext cx="5615922" cy="5086819"/>
            <a:chOff x="2197972" y="1937479"/>
            <a:chExt cx="5474490" cy="4958712"/>
          </a:xfrm>
        </p:grpSpPr>
        <p:sp>
          <p:nvSpPr>
            <p:cNvPr id="49" name="Freeform: Shape 20">
              <a:extLst>
                <a:ext uri="{FF2B5EF4-FFF2-40B4-BE49-F238E27FC236}">
                  <a16:creationId xmlns:a16="http://schemas.microsoft.com/office/drawing/2014/main" id="{4A8FEB78-2F54-436E-AD53-B46B88D1AC54}"/>
                </a:ext>
              </a:extLst>
            </p:cNvPr>
            <p:cNvSpPr/>
            <p:nvPr/>
          </p:nvSpPr>
          <p:spPr>
            <a:xfrm>
              <a:off x="3517530" y="1945225"/>
              <a:ext cx="2892291" cy="2101103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1">
              <a:extLst>
                <a:ext uri="{FF2B5EF4-FFF2-40B4-BE49-F238E27FC236}">
                  <a16:creationId xmlns:a16="http://schemas.microsoft.com/office/drawing/2014/main" id="{AD89C5DF-4D50-4050-AF8F-17251FF20E6F}"/>
                </a:ext>
              </a:extLst>
            </p:cNvPr>
            <p:cNvSpPr/>
            <p:nvPr/>
          </p:nvSpPr>
          <p:spPr>
            <a:xfrm>
              <a:off x="2197972" y="3226710"/>
              <a:ext cx="2333722" cy="365809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2">
              <a:extLst>
                <a:ext uri="{FF2B5EF4-FFF2-40B4-BE49-F238E27FC236}">
                  <a16:creationId xmlns:a16="http://schemas.microsoft.com/office/drawing/2014/main" id="{DBF1ABEA-95C1-4FE0-9896-DA6445A5F03C}"/>
                </a:ext>
              </a:extLst>
            </p:cNvPr>
            <p:cNvSpPr/>
            <p:nvPr/>
          </p:nvSpPr>
          <p:spPr>
            <a:xfrm>
              <a:off x="5368635" y="3276678"/>
              <a:ext cx="2303827" cy="3590130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3">
              <a:extLst>
                <a:ext uri="{FF2B5EF4-FFF2-40B4-BE49-F238E27FC236}">
                  <a16:creationId xmlns:a16="http://schemas.microsoft.com/office/drawing/2014/main" id="{9FDBB0A9-E3A9-471F-9587-22597015E771}"/>
                </a:ext>
              </a:extLst>
            </p:cNvPr>
            <p:cNvSpPr/>
            <p:nvPr/>
          </p:nvSpPr>
          <p:spPr>
            <a:xfrm>
              <a:off x="3296416" y="3059452"/>
              <a:ext cx="539685" cy="503006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4">
              <a:extLst>
                <a:ext uri="{FF2B5EF4-FFF2-40B4-BE49-F238E27FC236}">
                  <a16:creationId xmlns:a16="http://schemas.microsoft.com/office/drawing/2014/main" id="{EB751622-8BA8-4AC6-98FD-AC34EFADACE9}"/>
                </a:ext>
              </a:extLst>
            </p:cNvPr>
            <p:cNvSpPr/>
            <p:nvPr/>
          </p:nvSpPr>
          <p:spPr>
            <a:xfrm>
              <a:off x="6090696" y="3171358"/>
              <a:ext cx="466330" cy="440131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5">
              <a:extLst>
                <a:ext uri="{FF2B5EF4-FFF2-40B4-BE49-F238E27FC236}">
                  <a16:creationId xmlns:a16="http://schemas.microsoft.com/office/drawing/2014/main" id="{92D72EC3-A1BB-4142-A539-5332A6706B93}"/>
                </a:ext>
              </a:extLst>
            </p:cNvPr>
            <p:cNvSpPr/>
            <p:nvPr/>
          </p:nvSpPr>
          <p:spPr>
            <a:xfrm>
              <a:off x="4611570" y="2120230"/>
              <a:ext cx="5240" cy="5240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6">
              <a:extLst>
                <a:ext uri="{FF2B5EF4-FFF2-40B4-BE49-F238E27FC236}">
                  <a16:creationId xmlns:a16="http://schemas.microsoft.com/office/drawing/2014/main" id="{27DA74A9-0B33-433B-9309-A5BD62DFEF5F}"/>
                </a:ext>
              </a:extLst>
            </p:cNvPr>
            <p:cNvSpPr/>
            <p:nvPr/>
          </p:nvSpPr>
          <p:spPr>
            <a:xfrm>
              <a:off x="4488903" y="3457246"/>
              <a:ext cx="895981" cy="586841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7">
              <a:extLst>
                <a:ext uri="{FF2B5EF4-FFF2-40B4-BE49-F238E27FC236}">
                  <a16:creationId xmlns:a16="http://schemas.microsoft.com/office/drawing/2014/main" id="{A51EC4E3-36A0-479B-A031-AA4D182A8B48}"/>
                </a:ext>
              </a:extLst>
            </p:cNvPr>
            <p:cNvSpPr/>
            <p:nvPr/>
          </p:nvSpPr>
          <p:spPr>
            <a:xfrm>
              <a:off x="5419001" y="2579746"/>
              <a:ext cx="303899" cy="356297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8">
              <a:extLst>
                <a:ext uri="{FF2B5EF4-FFF2-40B4-BE49-F238E27FC236}">
                  <a16:creationId xmlns:a16="http://schemas.microsoft.com/office/drawing/2014/main" id="{4D161E04-0BA5-40B9-97D7-66F72D4E2150}"/>
                </a:ext>
              </a:extLst>
            </p:cNvPr>
            <p:cNvSpPr/>
            <p:nvPr/>
          </p:nvSpPr>
          <p:spPr>
            <a:xfrm>
              <a:off x="4117469" y="2594419"/>
              <a:ext cx="78595" cy="220066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9">
              <a:extLst>
                <a:ext uri="{FF2B5EF4-FFF2-40B4-BE49-F238E27FC236}">
                  <a16:creationId xmlns:a16="http://schemas.microsoft.com/office/drawing/2014/main" id="{36C34342-BCBB-4462-8898-1012B32C023C}"/>
                </a:ext>
              </a:extLst>
            </p:cNvPr>
            <p:cNvSpPr/>
            <p:nvPr/>
          </p:nvSpPr>
          <p:spPr>
            <a:xfrm>
              <a:off x="4155058" y="2142712"/>
              <a:ext cx="1514262" cy="639239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0">
              <a:extLst>
                <a:ext uri="{FF2B5EF4-FFF2-40B4-BE49-F238E27FC236}">
                  <a16:creationId xmlns:a16="http://schemas.microsoft.com/office/drawing/2014/main" id="{66120FEF-4C1F-4751-A097-1CC3FC048FDD}"/>
                </a:ext>
              </a:extLst>
            </p:cNvPr>
            <p:cNvSpPr/>
            <p:nvPr/>
          </p:nvSpPr>
          <p:spPr>
            <a:xfrm>
              <a:off x="4213881" y="2262748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1">
              <a:extLst>
                <a:ext uri="{FF2B5EF4-FFF2-40B4-BE49-F238E27FC236}">
                  <a16:creationId xmlns:a16="http://schemas.microsoft.com/office/drawing/2014/main" id="{BA32F5A4-BAD0-46ED-9357-3862106CB6F6}"/>
                </a:ext>
              </a:extLst>
            </p:cNvPr>
            <p:cNvSpPr/>
            <p:nvPr/>
          </p:nvSpPr>
          <p:spPr>
            <a:xfrm>
              <a:off x="5241377" y="2216114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2">
              <a:extLst>
                <a:ext uri="{FF2B5EF4-FFF2-40B4-BE49-F238E27FC236}">
                  <a16:creationId xmlns:a16="http://schemas.microsoft.com/office/drawing/2014/main" id="{D5580B73-2044-455A-8E70-F2056D1E3618}"/>
                </a:ext>
              </a:extLst>
            </p:cNvPr>
            <p:cNvSpPr/>
            <p:nvPr/>
          </p:nvSpPr>
          <p:spPr>
            <a:xfrm>
              <a:off x="4368643" y="3764956"/>
              <a:ext cx="1513702" cy="3118218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3">
              <a:extLst>
                <a:ext uri="{FF2B5EF4-FFF2-40B4-BE49-F238E27FC236}">
                  <a16:creationId xmlns:a16="http://schemas.microsoft.com/office/drawing/2014/main" id="{0A8F17DB-471C-4A10-9A47-02D08050B223}"/>
                </a:ext>
              </a:extLst>
            </p:cNvPr>
            <p:cNvSpPr/>
            <p:nvPr/>
          </p:nvSpPr>
          <p:spPr>
            <a:xfrm>
              <a:off x="4801956" y="4049861"/>
              <a:ext cx="616115" cy="2846330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4">
              <a:extLst>
                <a:ext uri="{FF2B5EF4-FFF2-40B4-BE49-F238E27FC236}">
                  <a16:creationId xmlns:a16="http://schemas.microsoft.com/office/drawing/2014/main" id="{CABCDFC9-3D12-4930-8DE1-3068A981623E}"/>
                </a:ext>
              </a:extLst>
            </p:cNvPr>
            <p:cNvSpPr/>
            <p:nvPr/>
          </p:nvSpPr>
          <p:spPr>
            <a:xfrm>
              <a:off x="4590789" y="1937479"/>
              <a:ext cx="818792" cy="263183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124">
              <a:extLst>
                <a:ext uri="{FF2B5EF4-FFF2-40B4-BE49-F238E27FC236}">
                  <a16:creationId xmlns:a16="http://schemas.microsoft.com/office/drawing/2014/main" id="{7E4DB246-1A52-4845-8505-C85D77118B70}"/>
                </a:ext>
              </a:extLst>
            </p:cNvPr>
            <p:cNvSpPr/>
            <p:nvPr/>
          </p:nvSpPr>
          <p:spPr>
            <a:xfrm>
              <a:off x="4101477" y="2612266"/>
              <a:ext cx="294726" cy="285062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9145E86-967D-4914-BDBE-7454B2074861}"/>
              </a:ext>
            </a:extLst>
          </p:cNvPr>
          <p:cNvSpPr txBox="1"/>
          <p:nvPr/>
        </p:nvSpPr>
        <p:spPr>
          <a:xfrm>
            <a:off x="9077675" y="1666208"/>
            <a:ext cx="24994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39B317-CC7A-4365-814E-395F1D01B88C}"/>
              </a:ext>
            </a:extLst>
          </p:cNvPr>
          <p:cNvSpPr txBox="1"/>
          <p:nvPr/>
        </p:nvSpPr>
        <p:spPr>
          <a:xfrm>
            <a:off x="9910207" y="3362681"/>
            <a:ext cx="166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67" name="Group 38">
            <a:extLst>
              <a:ext uri="{FF2B5EF4-FFF2-40B4-BE49-F238E27FC236}">
                <a16:creationId xmlns:a16="http://schemas.microsoft.com/office/drawing/2014/main" id="{CA1528D2-39D5-4578-AF0D-5A54EA6695DA}"/>
              </a:ext>
            </a:extLst>
          </p:cNvPr>
          <p:cNvGrpSpPr/>
          <p:nvPr/>
        </p:nvGrpSpPr>
        <p:grpSpPr>
          <a:xfrm>
            <a:off x="1306871" y="1753237"/>
            <a:ext cx="3246079" cy="912984"/>
            <a:chOff x="827584" y="4922584"/>
            <a:chExt cx="1830680" cy="91298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120E2E0-1C63-4675-9E3F-459E3B6781C2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9BB0FA-0800-409C-ADCA-F9D622501EE3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41">
            <a:extLst>
              <a:ext uri="{FF2B5EF4-FFF2-40B4-BE49-F238E27FC236}">
                <a16:creationId xmlns:a16="http://schemas.microsoft.com/office/drawing/2014/main" id="{D3A09CB6-5C68-4F2F-9AE8-B5495DD02B1C}"/>
              </a:ext>
            </a:extLst>
          </p:cNvPr>
          <p:cNvGrpSpPr/>
          <p:nvPr/>
        </p:nvGrpSpPr>
        <p:grpSpPr>
          <a:xfrm>
            <a:off x="1306871" y="2977731"/>
            <a:ext cx="3246079" cy="912984"/>
            <a:chOff x="827584" y="4922584"/>
            <a:chExt cx="1830680" cy="91298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F2B6DB5-2099-48A2-A76F-2EB9F3D9E07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93B0E29-9C75-420E-8268-7B1C47049E01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44">
            <a:extLst>
              <a:ext uri="{FF2B5EF4-FFF2-40B4-BE49-F238E27FC236}">
                <a16:creationId xmlns:a16="http://schemas.microsoft.com/office/drawing/2014/main" id="{A8DE44A7-85AD-4C14-89EB-82CD9508B02E}"/>
              </a:ext>
            </a:extLst>
          </p:cNvPr>
          <p:cNvGrpSpPr/>
          <p:nvPr/>
        </p:nvGrpSpPr>
        <p:grpSpPr>
          <a:xfrm>
            <a:off x="1306871" y="4202225"/>
            <a:ext cx="3246079" cy="912984"/>
            <a:chOff x="827584" y="4922584"/>
            <a:chExt cx="1830680" cy="91298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06CFE6E-7D6F-412E-96B0-26EB03E80F8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FC4381A-35E3-4A18-94A2-D91B66B4FCF9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47">
            <a:extLst>
              <a:ext uri="{FF2B5EF4-FFF2-40B4-BE49-F238E27FC236}">
                <a16:creationId xmlns:a16="http://schemas.microsoft.com/office/drawing/2014/main" id="{B38B6FAC-B544-4D4A-932A-6367EEE9A11C}"/>
              </a:ext>
            </a:extLst>
          </p:cNvPr>
          <p:cNvGrpSpPr/>
          <p:nvPr/>
        </p:nvGrpSpPr>
        <p:grpSpPr>
          <a:xfrm>
            <a:off x="1306871" y="5426719"/>
            <a:ext cx="3246079" cy="912984"/>
            <a:chOff x="827584" y="4922584"/>
            <a:chExt cx="1830680" cy="91298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46DDE1-256E-4CC6-9DFE-7D4F497D8F33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5B26F84-D1A1-45FC-8379-B4C2FE9F9BDA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Round Same Side Corner Rectangle 11">
            <a:extLst>
              <a:ext uri="{FF2B5EF4-FFF2-40B4-BE49-F238E27FC236}">
                <a16:creationId xmlns:a16="http://schemas.microsoft.com/office/drawing/2014/main" id="{6FAFDA9E-9989-458F-B5AC-3F000857BB06}"/>
              </a:ext>
            </a:extLst>
          </p:cNvPr>
          <p:cNvSpPr/>
          <p:nvPr/>
        </p:nvSpPr>
        <p:spPr>
          <a:xfrm rot="9900000">
            <a:off x="775285" y="5694236"/>
            <a:ext cx="445011" cy="37795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Oval 21">
            <a:extLst>
              <a:ext uri="{FF2B5EF4-FFF2-40B4-BE49-F238E27FC236}">
                <a16:creationId xmlns:a16="http://schemas.microsoft.com/office/drawing/2014/main" id="{860BF467-045B-441E-8673-09FDBE25198B}"/>
              </a:ext>
            </a:extLst>
          </p:cNvPr>
          <p:cNvSpPr>
            <a:spLocks noChangeAspect="1"/>
          </p:cNvSpPr>
          <p:nvPr/>
        </p:nvSpPr>
        <p:spPr>
          <a:xfrm>
            <a:off x="660510" y="4409464"/>
            <a:ext cx="494378" cy="4985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Trapezoid 3">
            <a:extLst>
              <a:ext uri="{FF2B5EF4-FFF2-40B4-BE49-F238E27FC236}">
                <a16:creationId xmlns:a16="http://schemas.microsoft.com/office/drawing/2014/main" id="{756EC533-4098-4567-92CD-337325991B56}"/>
              </a:ext>
            </a:extLst>
          </p:cNvPr>
          <p:cNvSpPr>
            <a:spLocks noChangeAspect="1"/>
          </p:cNvSpPr>
          <p:nvPr/>
        </p:nvSpPr>
        <p:spPr>
          <a:xfrm>
            <a:off x="638650" y="1916453"/>
            <a:ext cx="575514" cy="58655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Rounded Rectangle 1">
            <a:extLst>
              <a:ext uri="{FF2B5EF4-FFF2-40B4-BE49-F238E27FC236}">
                <a16:creationId xmlns:a16="http://schemas.microsoft.com/office/drawing/2014/main" id="{06D6D167-2210-46B6-B893-C288C26FC8EC}"/>
              </a:ext>
            </a:extLst>
          </p:cNvPr>
          <p:cNvSpPr>
            <a:spLocks noChangeAspect="1"/>
          </p:cNvSpPr>
          <p:nvPr/>
        </p:nvSpPr>
        <p:spPr>
          <a:xfrm rot="2648398">
            <a:off x="798165" y="3121373"/>
            <a:ext cx="244650" cy="6257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EA688-712D-4B3F-9A11-6257A1954704}"/>
              </a:ext>
            </a:extLst>
          </p:cNvPr>
          <p:cNvSpPr txBox="1"/>
          <p:nvPr/>
        </p:nvSpPr>
        <p:spPr>
          <a:xfrm>
            <a:off x="924398" y="2482900"/>
            <a:ext cx="166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F336D4C-B28D-492D-AF52-99D9BADA1E04}"/>
              </a:ext>
            </a:extLst>
          </p:cNvPr>
          <p:cNvGrpSpPr/>
          <p:nvPr/>
        </p:nvGrpSpPr>
        <p:grpSpPr>
          <a:xfrm>
            <a:off x="7611808" y="5205754"/>
            <a:ext cx="3655461" cy="1012222"/>
            <a:chOff x="7641189" y="5075355"/>
            <a:chExt cx="3655461" cy="10122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AC8C99-5EDA-48B4-9434-460F72D295DC}"/>
                </a:ext>
              </a:extLst>
            </p:cNvPr>
            <p:cNvSpPr txBox="1"/>
            <p:nvPr/>
          </p:nvSpPr>
          <p:spPr>
            <a:xfrm>
              <a:off x="7641189" y="5075355"/>
              <a:ext cx="3655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558951-4F14-43D8-8B3E-AE891981BD11}"/>
                </a:ext>
              </a:extLst>
            </p:cNvPr>
            <p:cNvSpPr txBox="1"/>
            <p:nvPr/>
          </p:nvSpPr>
          <p:spPr>
            <a:xfrm>
              <a:off x="7641189" y="5441246"/>
              <a:ext cx="3655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89">
            <a:extLst>
              <a:ext uri="{FF2B5EF4-FFF2-40B4-BE49-F238E27FC236}">
                <a16:creationId xmlns:a16="http://schemas.microsoft.com/office/drawing/2014/main" id="{6F770176-1D9C-4B54-BEFB-011B35AEF1FF}"/>
              </a:ext>
            </a:extLst>
          </p:cNvPr>
          <p:cNvGrpSpPr/>
          <p:nvPr/>
        </p:nvGrpSpPr>
        <p:grpSpPr>
          <a:xfrm>
            <a:off x="480848" y="3733982"/>
            <a:ext cx="2632912" cy="923330"/>
            <a:chOff x="668087" y="4221088"/>
            <a:chExt cx="154927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413A45-1852-4BF4-903C-CC6730C362FD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1A7DB1-45B6-4423-B720-35262B352393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2">
            <a:extLst>
              <a:ext uri="{FF2B5EF4-FFF2-40B4-BE49-F238E27FC236}">
                <a16:creationId xmlns:a16="http://schemas.microsoft.com/office/drawing/2014/main" id="{8E9543AE-C1FB-4E65-89D7-2F8B78A6282C}"/>
              </a:ext>
            </a:extLst>
          </p:cNvPr>
          <p:cNvGrpSpPr/>
          <p:nvPr/>
        </p:nvGrpSpPr>
        <p:grpSpPr>
          <a:xfrm>
            <a:off x="2368467" y="5247342"/>
            <a:ext cx="2632912" cy="923330"/>
            <a:chOff x="668087" y="4221088"/>
            <a:chExt cx="154927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391423-3ACF-405F-89B2-579328D083DD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EA2DE-DEB9-405A-AF5B-1D500777BCFD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95">
            <a:extLst>
              <a:ext uri="{FF2B5EF4-FFF2-40B4-BE49-F238E27FC236}">
                <a16:creationId xmlns:a16="http://schemas.microsoft.com/office/drawing/2014/main" id="{CE9DE09E-8BD5-4D44-B1A4-9118E00FDA07}"/>
              </a:ext>
            </a:extLst>
          </p:cNvPr>
          <p:cNvGrpSpPr/>
          <p:nvPr/>
        </p:nvGrpSpPr>
        <p:grpSpPr>
          <a:xfrm>
            <a:off x="4882187" y="1889063"/>
            <a:ext cx="2632912" cy="923330"/>
            <a:chOff x="668087" y="4221088"/>
            <a:chExt cx="154927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16E0D7-1ECF-4E94-B62C-CE53235CDCB1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93B950-66BB-43AA-B78F-ABC240FA1E97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98">
            <a:extLst>
              <a:ext uri="{FF2B5EF4-FFF2-40B4-BE49-F238E27FC236}">
                <a16:creationId xmlns:a16="http://schemas.microsoft.com/office/drawing/2014/main" id="{32CDBD38-2080-49BB-A903-02D63B31FE66}"/>
              </a:ext>
            </a:extLst>
          </p:cNvPr>
          <p:cNvGrpSpPr/>
          <p:nvPr/>
        </p:nvGrpSpPr>
        <p:grpSpPr>
          <a:xfrm>
            <a:off x="6844207" y="3277069"/>
            <a:ext cx="2632912" cy="923330"/>
            <a:chOff x="668087" y="4221088"/>
            <a:chExt cx="1549271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4EB943-AE37-4117-8C09-F8FADA009A56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FD3065-3E54-462E-A9C6-F4E2569441A9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Block Arc 39">
            <a:extLst>
              <a:ext uri="{FF2B5EF4-FFF2-40B4-BE49-F238E27FC236}">
                <a16:creationId xmlns:a16="http://schemas.microsoft.com/office/drawing/2014/main" id="{2A77C377-2096-475B-A130-9E716DBA3250}"/>
              </a:ext>
            </a:extLst>
          </p:cNvPr>
          <p:cNvSpPr/>
          <p:nvPr/>
        </p:nvSpPr>
        <p:spPr>
          <a:xfrm rot="12600000">
            <a:off x="3387918" y="3270678"/>
            <a:ext cx="1699240" cy="1699238"/>
          </a:xfrm>
          <a:prstGeom prst="blockArc">
            <a:avLst>
              <a:gd name="adj1" fmla="val 8325103"/>
              <a:gd name="adj2" fmla="val 2636370"/>
              <a:gd name="adj3" fmla="val 10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42">
            <a:extLst>
              <a:ext uri="{FF2B5EF4-FFF2-40B4-BE49-F238E27FC236}">
                <a16:creationId xmlns:a16="http://schemas.microsoft.com/office/drawing/2014/main" id="{325CEC4A-A162-45EC-9818-BEA60E983869}"/>
              </a:ext>
            </a:extLst>
          </p:cNvPr>
          <p:cNvSpPr/>
          <p:nvPr/>
        </p:nvSpPr>
        <p:spPr>
          <a:xfrm rot="1800000">
            <a:off x="4873226" y="3004407"/>
            <a:ext cx="1699240" cy="1699238"/>
          </a:xfrm>
          <a:prstGeom prst="blockArc">
            <a:avLst>
              <a:gd name="adj1" fmla="val 8325103"/>
              <a:gd name="adj2" fmla="val 2636370"/>
              <a:gd name="adj3" fmla="val 109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03522551-7FC8-4C69-AC58-473702ACB66B}"/>
              </a:ext>
            </a:extLst>
          </p:cNvPr>
          <p:cNvSpPr/>
          <p:nvPr/>
        </p:nvSpPr>
        <p:spPr>
          <a:xfrm>
            <a:off x="3640275" y="2358189"/>
            <a:ext cx="335238" cy="3352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F5CAD6C-F1D0-4CCF-8DC1-E5D0C67A2BF1}"/>
              </a:ext>
            </a:extLst>
          </p:cNvPr>
          <p:cNvSpPr/>
          <p:nvPr/>
        </p:nvSpPr>
        <p:spPr>
          <a:xfrm>
            <a:off x="4099599" y="4116834"/>
            <a:ext cx="342964" cy="3210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D5429C40-6CBB-44DC-904D-54D1CE962A18}"/>
              </a:ext>
            </a:extLst>
          </p:cNvPr>
          <p:cNvSpPr/>
          <p:nvPr/>
        </p:nvSpPr>
        <p:spPr>
          <a:xfrm>
            <a:off x="5539272" y="3572146"/>
            <a:ext cx="335859" cy="33585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id="{A53C2CA2-102E-46C8-ACC7-3A909EE0AAD2}"/>
              </a:ext>
            </a:extLst>
          </p:cNvPr>
          <p:cNvSpPr/>
          <p:nvPr/>
        </p:nvSpPr>
        <p:spPr>
          <a:xfrm>
            <a:off x="5985054" y="5305239"/>
            <a:ext cx="361246" cy="3612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1BABE0-86AC-4127-9F09-DDC198590477}"/>
              </a:ext>
            </a:extLst>
          </p:cNvPr>
          <p:cNvSpPr txBox="1"/>
          <p:nvPr/>
        </p:nvSpPr>
        <p:spPr>
          <a:xfrm>
            <a:off x="3378217" y="2764088"/>
            <a:ext cx="857118" cy="257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7F29D2-2FE6-4277-A69A-9EF5DB338660}"/>
              </a:ext>
            </a:extLst>
          </p:cNvPr>
          <p:cNvSpPr txBox="1"/>
          <p:nvPr/>
        </p:nvSpPr>
        <p:spPr>
          <a:xfrm>
            <a:off x="3840320" y="3740074"/>
            <a:ext cx="857118" cy="257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28E129-308C-4852-9775-A97E3EFCA8DD}"/>
              </a:ext>
            </a:extLst>
          </p:cNvPr>
          <p:cNvSpPr txBox="1"/>
          <p:nvPr/>
        </p:nvSpPr>
        <p:spPr>
          <a:xfrm>
            <a:off x="5256762" y="4052832"/>
            <a:ext cx="857118" cy="257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A49AAE-2F6B-4BDD-B4D6-1053F557E6D1}"/>
              </a:ext>
            </a:extLst>
          </p:cNvPr>
          <p:cNvSpPr txBox="1"/>
          <p:nvPr/>
        </p:nvSpPr>
        <p:spPr>
          <a:xfrm>
            <a:off x="5725048" y="4902269"/>
            <a:ext cx="857118" cy="257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C7BE0993-1520-4544-9956-E5F4573E3A15}"/>
              </a:ext>
            </a:extLst>
          </p:cNvPr>
          <p:cNvGrpSpPr/>
          <p:nvPr/>
        </p:nvGrpSpPr>
        <p:grpSpPr>
          <a:xfrm>
            <a:off x="0" y="2228348"/>
            <a:ext cx="3143225" cy="857118"/>
            <a:chOff x="-456151" y="1963016"/>
            <a:chExt cx="3379093" cy="921437"/>
          </a:xfrm>
        </p:grpSpPr>
        <p:sp>
          <p:nvSpPr>
            <p:cNvPr id="30" name="Block Arc 2">
              <a:extLst>
                <a:ext uri="{FF2B5EF4-FFF2-40B4-BE49-F238E27FC236}">
                  <a16:creationId xmlns:a16="http://schemas.microsoft.com/office/drawing/2014/main" id="{74105C1C-D4BA-4D8F-8756-B0726C14729D}"/>
                </a:ext>
              </a:extLst>
            </p:cNvPr>
            <p:cNvSpPr/>
            <p:nvPr/>
          </p:nvSpPr>
          <p:spPr>
            <a:xfrm rot="10800000">
              <a:off x="2001506" y="1963016"/>
              <a:ext cx="921436" cy="921436"/>
            </a:xfrm>
            <a:prstGeom prst="blockArc">
              <a:avLst>
                <a:gd name="adj1" fmla="val 10800000"/>
                <a:gd name="adj2" fmla="val 16284262"/>
                <a:gd name="adj3" fmla="val 217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0F1CED03-0B9C-493D-A396-27D3BD1C338D}"/>
                </a:ext>
              </a:extLst>
            </p:cNvPr>
            <p:cNvSpPr/>
            <p:nvPr/>
          </p:nvSpPr>
          <p:spPr>
            <a:xfrm>
              <a:off x="-456151" y="2685738"/>
              <a:ext cx="2941310" cy="1987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57">
            <a:extLst>
              <a:ext uri="{FF2B5EF4-FFF2-40B4-BE49-F238E27FC236}">
                <a16:creationId xmlns:a16="http://schemas.microsoft.com/office/drawing/2014/main" id="{7EFB4178-9BC5-49DC-88E8-DD4E817FD35A}"/>
              </a:ext>
            </a:extLst>
          </p:cNvPr>
          <p:cNvGrpSpPr/>
          <p:nvPr/>
        </p:nvGrpSpPr>
        <p:grpSpPr>
          <a:xfrm rot="10800000">
            <a:off x="6822945" y="4809363"/>
            <a:ext cx="5369055" cy="857120"/>
            <a:chOff x="-2849008" y="1963016"/>
            <a:chExt cx="5771950" cy="921439"/>
          </a:xfrm>
          <a:solidFill>
            <a:schemeClr val="accent4"/>
          </a:solidFill>
        </p:grpSpPr>
        <p:sp>
          <p:nvSpPr>
            <p:cNvPr id="33" name="Block Arc 59">
              <a:extLst>
                <a:ext uri="{FF2B5EF4-FFF2-40B4-BE49-F238E27FC236}">
                  <a16:creationId xmlns:a16="http://schemas.microsoft.com/office/drawing/2014/main" id="{1EE7E173-6A63-4EC5-AB5C-3D8F29F55FD2}"/>
                </a:ext>
              </a:extLst>
            </p:cNvPr>
            <p:cNvSpPr/>
            <p:nvPr/>
          </p:nvSpPr>
          <p:spPr>
            <a:xfrm rot="10800000">
              <a:off x="2001506" y="1963016"/>
              <a:ext cx="921436" cy="921436"/>
            </a:xfrm>
            <a:prstGeom prst="blockArc">
              <a:avLst>
                <a:gd name="adj1" fmla="val 10800000"/>
                <a:gd name="adj2" fmla="val 16284262"/>
                <a:gd name="adj3" fmla="val 217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61">
              <a:extLst>
                <a:ext uri="{FF2B5EF4-FFF2-40B4-BE49-F238E27FC236}">
                  <a16:creationId xmlns:a16="http://schemas.microsoft.com/office/drawing/2014/main" id="{90272F4A-E93F-48A0-8979-A88A41CB9CE2}"/>
                </a:ext>
              </a:extLst>
            </p:cNvPr>
            <p:cNvSpPr/>
            <p:nvPr/>
          </p:nvSpPr>
          <p:spPr>
            <a:xfrm flipH="1" flipV="1">
              <a:off x="-2849008" y="2685740"/>
              <a:ext cx="5340800" cy="1987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Block Arc 43">
            <a:extLst>
              <a:ext uri="{FF2B5EF4-FFF2-40B4-BE49-F238E27FC236}">
                <a16:creationId xmlns:a16="http://schemas.microsoft.com/office/drawing/2014/main" id="{7FCEA8CB-9515-4D54-8C21-5891187BAF7C}"/>
              </a:ext>
            </a:extLst>
          </p:cNvPr>
          <p:cNvSpPr/>
          <p:nvPr/>
        </p:nvSpPr>
        <p:spPr>
          <a:xfrm rot="12600000">
            <a:off x="5303988" y="4455620"/>
            <a:ext cx="1699240" cy="1699238"/>
          </a:xfrm>
          <a:prstGeom prst="blockArc">
            <a:avLst>
              <a:gd name="adj1" fmla="val 8618041"/>
              <a:gd name="adj2" fmla="val 2636370"/>
              <a:gd name="adj3" fmla="val 109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8">
            <a:extLst>
              <a:ext uri="{FF2B5EF4-FFF2-40B4-BE49-F238E27FC236}">
                <a16:creationId xmlns:a16="http://schemas.microsoft.com/office/drawing/2014/main" id="{DCE23FAB-F66B-436A-A5AD-4A0EB73604E4}"/>
              </a:ext>
            </a:extLst>
          </p:cNvPr>
          <p:cNvSpPr/>
          <p:nvPr/>
        </p:nvSpPr>
        <p:spPr>
          <a:xfrm rot="1800000">
            <a:off x="2957156" y="1819466"/>
            <a:ext cx="1699240" cy="1699238"/>
          </a:xfrm>
          <a:prstGeom prst="blockArc">
            <a:avLst>
              <a:gd name="adj1" fmla="val 9024841"/>
              <a:gd name="adj2" fmla="val 2636370"/>
              <a:gd name="adj3" fmla="val 109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29071778-DFA5-40F5-9DDF-96B374FE907C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59290240-1DBB-44F5-B684-40587F779DB3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E8537935-FB92-4F5A-9DE1-B0E9966497A0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1F7F611B-3116-466D-9A74-A533F24764C3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B2A6F-A234-42A7-BAF8-43BF0597376F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A236D-F9EC-4AB4-A3E1-9968B8E124C8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67DD-9FB4-4E1F-9C1E-FC15E9FEE4AB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EF4F3-723B-437C-97F0-597AF6CDEC14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D056DA27-AF61-43DF-A150-A8680C12F6B5}"/>
              </a:ext>
            </a:extLst>
          </p:cNvPr>
          <p:cNvSpPr/>
          <p:nvPr/>
        </p:nvSpPr>
        <p:spPr>
          <a:xfrm>
            <a:off x="1540373" y="5286351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BDA9E069-FD6F-454F-A8C5-9E39785CC4D7}"/>
              </a:ext>
            </a:extLst>
          </p:cNvPr>
          <p:cNvSpPr/>
          <p:nvPr/>
        </p:nvSpPr>
        <p:spPr>
          <a:xfrm>
            <a:off x="3682613" y="5286351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95C415A-6039-4FFC-9168-7C238135C35C}"/>
              </a:ext>
            </a:extLst>
          </p:cNvPr>
          <p:cNvSpPr/>
          <p:nvPr/>
        </p:nvSpPr>
        <p:spPr>
          <a:xfrm>
            <a:off x="5824854" y="5286351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8A0AD0D2-FE5A-4E43-9C45-985A600E0380}"/>
              </a:ext>
            </a:extLst>
          </p:cNvPr>
          <p:cNvSpPr/>
          <p:nvPr/>
        </p:nvSpPr>
        <p:spPr>
          <a:xfrm>
            <a:off x="8010221" y="5286351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F1ED679A-8648-4AC7-8F93-9A52EEDE49E1}"/>
              </a:ext>
            </a:extLst>
          </p:cNvPr>
          <p:cNvSpPr/>
          <p:nvPr/>
        </p:nvSpPr>
        <p:spPr>
          <a:xfrm>
            <a:off x="10152461" y="5286351"/>
            <a:ext cx="720080" cy="72008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7D6BC-E77E-40B5-9C39-AB081B1D47B7}"/>
              </a:ext>
            </a:extLst>
          </p:cNvPr>
          <p:cNvSpPr txBox="1"/>
          <p:nvPr/>
        </p:nvSpPr>
        <p:spPr>
          <a:xfrm>
            <a:off x="1173253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1A8F6-EFFF-4F50-A4B2-14A4A64AB7C7}"/>
              </a:ext>
            </a:extLst>
          </p:cNvPr>
          <p:cNvSpPr txBox="1"/>
          <p:nvPr/>
        </p:nvSpPr>
        <p:spPr>
          <a:xfrm>
            <a:off x="3313724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94738-3575-49A4-A7CA-737F4E8A72CE}"/>
              </a:ext>
            </a:extLst>
          </p:cNvPr>
          <p:cNvSpPr txBox="1"/>
          <p:nvPr/>
        </p:nvSpPr>
        <p:spPr>
          <a:xfrm>
            <a:off x="549732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3D0442-C251-4802-A743-2916360C59AF}"/>
              </a:ext>
            </a:extLst>
          </p:cNvPr>
          <p:cNvSpPr txBox="1"/>
          <p:nvPr/>
        </p:nvSpPr>
        <p:spPr>
          <a:xfrm>
            <a:off x="7637792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20C7C-837D-43D7-B2AB-829D6BAE016F}"/>
              </a:ext>
            </a:extLst>
          </p:cNvPr>
          <p:cNvSpPr txBox="1"/>
          <p:nvPr/>
        </p:nvSpPr>
        <p:spPr>
          <a:xfrm>
            <a:off x="9778261" y="6142333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811CB315-BBF2-4035-AB22-8F18FD7AE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Desktop Style</a:t>
            </a:r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ADA06CB4-1516-4B6D-B0A6-C5073C1406D9}"/>
              </a:ext>
            </a:extLst>
          </p:cNvPr>
          <p:cNvSpPr/>
          <p:nvPr/>
        </p:nvSpPr>
        <p:spPr>
          <a:xfrm>
            <a:off x="1737587" y="5469793"/>
            <a:ext cx="335238" cy="3352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36FC53D-0436-445B-9625-DD7C054904A2}"/>
              </a:ext>
            </a:extLst>
          </p:cNvPr>
          <p:cNvSpPr/>
          <p:nvPr/>
        </p:nvSpPr>
        <p:spPr>
          <a:xfrm>
            <a:off x="3885963" y="5483984"/>
            <a:ext cx="342964" cy="3210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F5B47D87-07E1-47DA-80A3-EC1DBF13F90A}"/>
              </a:ext>
            </a:extLst>
          </p:cNvPr>
          <p:cNvSpPr/>
          <p:nvPr/>
        </p:nvSpPr>
        <p:spPr>
          <a:xfrm>
            <a:off x="6028684" y="5469172"/>
            <a:ext cx="335859" cy="33585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48DA1620-2787-4D94-B32B-DBDF780D24A7}"/>
              </a:ext>
            </a:extLst>
          </p:cNvPr>
          <p:cNvSpPr/>
          <p:nvPr/>
        </p:nvSpPr>
        <p:spPr>
          <a:xfrm>
            <a:off x="8184329" y="5463884"/>
            <a:ext cx="361246" cy="3612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32EE4C4E-417F-4397-8EEF-79844AFF0283}"/>
              </a:ext>
            </a:extLst>
          </p:cNvPr>
          <p:cNvSpPr/>
          <p:nvPr/>
        </p:nvSpPr>
        <p:spPr>
          <a:xfrm rot="9900000">
            <a:off x="10347625" y="5465693"/>
            <a:ext cx="403639" cy="3428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12F0492A-AC0D-4C29-BFE2-11C9D3529E8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902DEC2A-6A43-4A67-96D6-0CD6BABA79AC}"/>
              </a:ext>
            </a:extLst>
          </p:cNvPr>
          <p:cNvGrpSpPr/>
          <p:nvPr/>
        </p:nvGrpSpPr>
        <p:grpSpPr>
          <a:xfrm>
            <a:off x="5496675" y="2712662"/>
            <a:ext cx="1110947" cy="3407739"/>
            <a:chOff x="1290710" y="1665800"/>
            <a:chExt cx="1344021" cy="4122678"/>
          </a:xfrm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8D0393CB-B706-45BE-A1FA-F525DFD98B7C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31">
              <a:extLst>
                <a:ext uri="{FF2B5EF4-FFF2-40B4-BE49-F238E27FC236}">
                  <a16:creationId xmlns:a16="http://schemas.microsoft.com/office/drawing/2014/main" id="{DB3F4113-4BC7-40B1-951D-52BDA49F8FA0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32">
              <a:extLst>
                <a:ext uri="{FF2B5EF4-FFF2-40B4-BE49-F238E27FC236}">
                  <a16:creationId xmlns:a16="http://schemas.microsoft.com/office/drawing/2014/main" id="{EE580879-12A4-4637-87BC-FC144D9C0DDE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33">
              <a:extLst>
                <a:ext uri="{FF2B5EF4-FFF2-40B4-BE49-F238E27FC236}">
                  <a16:creationId xmlns:a16="http://schemas.microsoft.com/office/drawing/2014/main" id="{5BA442DF-C797-45C0-8F50-F5976D8055CD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34">
              <a:extLst>
                <a:ext uri="{FF2B5EF4-FFF2-40B4-BE49-F238E27FC236}">
                  <a16:creationId xmlns:a16="http://schemas.microsoft.com/office/drawing/2014/main" id="{30A93EAA-2F71-42DD-A3EA-EDA92E8A70AA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5">
              <a:extLst>
                <a:ext uri="{FF2B5EF4-FFF2-40B4-BE49-F238E27FC236}">
                  <a16:creationId xmlns:a16="http://schemas.microsoft.com/office/drawing/2014/main" id="{58603A0A-B436-48DD-B230-AF6A9DFB184B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36">
              <a:extLst>
                <a:ext uri="{FF2B5EF4-FFF2-40B4-BE49-F238E27FC236}">
                  <a16:creationId xmlns:a16="http://schemas.microsoft.com/office/drawing/2014/main" id="{2808FEE0-D5B6-462B-8359-B9227E9862B1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7">
              <a:extLst>
                <a:ext uri="{FF2B5EF4-FFF2-40B4-BE49-F238E27FC236}">
                  <a16:creationId xmlns:a16="http://schemas.microsoft.com/office/drawing/2014/main" id="{6FBE85ED-B337-4592-A938-7CAF7015F22C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8">
              <a:extLst>
                <a:ext uri="{FF2B5EF4-FFF2-40B4-BE49-F238E27FC236}">
                  <a16:creationId xmlns:a16="http://schemas.microsoft.com/office/drawing/2014/main" id="{17328D99-6650-485F-9CE8-4C0B389EA6E0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39">
              <a:extLst>
                <a:ext uri="{FF2B5EF4-FFF2-40B4-BE49-F238E27FC236}">
                  <a16:creationId xmlns:a16="http://schemas.microsoft.com/office/drawing/2014/main" id="{DFBAD957-BC1D-4943-A450-D299DCDEBB05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40">
              <a:extLst>
                <a:ext uri="{FF2B5EF4-FFF2-40B4-BE49-F238E27FC236}">
                  <a16:creationId xmlns:a16="http://schemas.microsoft.com/office/drawing/2014/main" id="{84C9BC47-0186-4753-851F-E1D78F13C5C9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80705D13-D24C-48DE-9C2E-DA47459E7550}"/>
              </a:ext>
            </a:extLst>
          </p:cNvPr>
          <p:cNvSpPr/>
          <p:nvPr/>
        </p:nvSpPr>
        <p:spPr>
          <a:xfrm flipH="1">
            <a:off x="6052149" y="3564836"/>
            <a:ext cx="1435038" cy="2383558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72A31254-2C96-4974-A48C-88438D1B72BE}"/>
              </a:ext>
            </a:extLst>
          </p:cNvPr>
          <p:cNvSpPr/>
          <p:nvPr/>
        </p:nvSpPr>
        <p:spPr>
          <a:xfrm>
            <a:off x="4497572" y="3351674"/>
            <a:ext cx="1197430" cy="2751612"/>
          </a:xfrm>
          <a:custGeom>
            <a:avLst/>
            <a:gdLst>
              <a:gd name="connsiteX0" fmla="*/ 853444 w 1342899"/>
              <a:gd name="connsiteY0" fmla="*/ 1717457 h 3085889"/>
              <a:gd name="connsiteX1" fmla="*/ 691121 w 1342899"/>
              <a:gd name="connsiteY1" fmla="*/ 1764689 h 3085889"/>
              <a:gd name="connsiteX2" fmla="*/ 589284 w 1342899"/>
              <a:gd name="connsiteY2" fmla="*/ 1780835 h 3085889"/>
              <a:gd name="connsiteX3" fmla="*/ 589316 w 1342899"/>
              <a:gd name="connsiteY3" fmla="*/ 1793549 h 3085889"/>
              <a:gd name="connsiteX4" fmla="*/ 597357 w 1342899"/>
              <a:gd name="connsiteY4" fmla="*/ 1999289 h 3085889"/>
              <a:gd name="connsiteX5" fmla="*/ 616809 w 1342899"/>
              <a:gd name="connsiteY5" fmla="*/ 2070645 h 3085889"/>
              <a:gd name="connsiteX6" fmla="*/ 622530 w 1342899"/>
              <a:gd name="connsiteY6" fmla="*/ 2083137 h 3085889"/>
              <a:gd name="connsiteX7" fmla="*/ 619765 w 1342899"/>
              <a:gd name="connsiteY7" fmla="*/ 2139522 h 3085889"/>
              <a:gd name="connsiteX8" fmla="*/ 617286 w 1342899"/>
              <a:gd name="connsiteY8" fmla="*/ 2173468 h 3085889"/>
              <a:gd name="connsiteX9" fmla="*/ 602697 w 1342899"/>
              <a:gd name="connsiteY9" fmla="*/ 2196130 h 3085889"/>
              <a:gd name="connsiteX10" fmla="*/ 605113 w 1342899"/>
              <a:gd name="connsiteY10" fmla="*/ 2255313 h 3085889"/>
              <a:gd name="connsiteX11" fmla="*/ 609086 w 1342899"/>
              <a:gd name="connsiteY11" fmla="*/ 2360583 h 3085889"/>
              <a:gd name="connsiteX12" fmla="*/ 756978 w 1342899"/>
              <a:gd name="connsiteY12" fmla="*/ 2380257 h 3085889"/>
              <a:gd name="connsiteX13" fmla="*/ 723351 w 1342899"/>
              <a:gd name="connsiteY13" fmla="*/ 2312906 h 3085889"/>
              <a:gd name="connsiteX14" fmla="*/ 697160 w 1342899"/>
              <a:gd name="connsiteY14" fmla="*/ 2306041 h 3085889"/>
              <a:gd name="connsiteX15" fmla="*/ 686004 w 1342899"/>
              <a:gd name="connsiteY15" fmla="*/ 2304833 h 3085889"/>
              <a:gd name="connsiteX16" fmla="*/ 649897 w 1342899"/>
              <a:gd name="connsiteY16" fmla="*/ 2275559 h 3085889"/>
              <a:gd name="connsiteX17" fmla="*/ 630095 w 1342899"/>
              <a:gd name="connsiteY17" fmla="*/ 2203186 h 3085889"/>
              <a:gd name="connsiteX18" fmla="*/ 630953 w 1342899"/>
              <a:gd name="connsiteY18" fmla="*/ 2193651 h 3085889"/>
              <a:gd name="connsiteX19" fmla="*/ 690772 w 1342899"/>
              <a:gd name="connsiteY19" fmla="*/ 2102525 h 3085889"/>
              <a:gd name="connsiteX20" fmla="*/ 698559 w 1342899"/>
              <a:gd name="connsiteY20" fmla="*/ 2100840 h 3085889"/>
              <a:gd name="connsiteX21" fmla="*/ 733363 w 1342899"/>
              <a:gd name="connsiteY21" fmla="*/ 2085997 h 3085889"/>
              <a:gd name="connsiteX22" fmla="*/ 758409 w 1342899"/>
              <a:gd name="connsiteY22" fmla="*/ 2064511 h 3085889"/>
              <a:gd name="connsiteX23" fmla="*/ 802303 w 1342899"/>
              <a:gd name="connsiteY23" fmla="*/ 2006409 h 3085889"/>
              <a:gd name="connsiteX24" fmla="*/ 810631 w 1342899"/>
              <a:gd name="connsiteY24" fmla="*/ 1995857 h 3085889"/>
              <a:gd name="connsiteX25" fmla="*/ 832975 w 1342899"/>
              <a:gd name="connsiteY25" fmla="*/ 1962261 h 3085889"/>
              <a:gd name="connsiteX26" fmla="*/ 858625 w 1342899"/>
              <a:gd name="connsiteY26" fmla="*/ 1946559 h 3085889"/>
              <a:gd name="connsiteX27" fmla="*/ 873150 w 1342899"/>
              <a:gd name="connsiteY27" fmla="*/ 1938200 h 3085889"/>
              <a:gd name="connsiteX28" fmla="*/ 886691 w 1342899"/>
              <a:gd name="connsiteY28" fmla="*/ 1913154 h 3085889"/>
              <a:gd name="connsiteX29" fmla="*/ 903981 w 1342899"/>
              <a:gd name="connsiteY29" fmla="*/ 1879812 h 3085889"/>
              <a:gd name="connsiteX30" fmla="*/ 909480 w 1342899"/>
              <a:gd name="connsiteY30" fmla="*/ 1864460 h 3085889"/>
              <a:gd name="connsiteX31" fmla="*/ 982203 w 1342899"/>
              <a:gd name="connsiteY31" fmla="*/ 1761415 h 3085889"/>
              <a:gd name="connsiteX32" fmla="*/ 989767 w 1342899"/>
              <a:gd name="connsiteY32" fmla="*/ 1750799 h 3085889"/>
              <a:gd name="connsiteX33" fmla="*/ 965484 w 1342899"/>
              <a:gd name="connsiteY33" fmla="*/ 1738435 h 3085889"/>
              <a:gd name="connsiteX34" fmla="*/ 926644 w 1342899"/>
              <a:gd name="connsiteY34" fmla="*/ 1725912 h 3085889"/>
              <a:gd name="connsiteX35" fmla="*/ 897465 w 1342899"/>
              <a:gd name="connsiteY35" fmla="*/ 1719110 h 3085889"/>
              <a:gd name="connsiteX36" fmla="*/ 853444 w 1342899"/>
              <a:gd name="connsiteY36" fmla="*/ 1717457 h 3085889"/>
              <a:gd name="connsiteX37" fmla="*/ 617636 w 1342899"/>
              <a:gd name="connsiteY37" fmla="*/ 1458001 h 3085889"/>
              <a:gd name="connsiteX38" fmla="*/ 607338 w 1342899"/>
              <a:gd name="connsiteY38" fmla="*/ 1462228 h 3085889"/>
              <a:gd name="connsiteX39" fmla="*/ 544023 w 1342899"/>
              <a:gd name="connsiteY39" fmla="*/ 1529103 h 3085889"/>
              <a:gd name="connsiteX40" fmla="*/ 508297 w 1342899"/>
              <a:gd name="connsiteY40" fmla="*/ 1592354 h 3085889"/>
              <a:gd name="connsiteX41" fmla="*/ 512652 w 1342899"/>
              <a:gd name="connsiteY41" fmla="*/ 1606212 h 3085889"/>
              <a:gd name="connsiteX42" fmla="*/ 570690 w 1342899"/>
              <a:gd name="connsiteY42" fmla="*/ 1652871 h 3085889"/>
              <a:gd name="connsiteX43" fmla="*/ 619638 w 1342899"/>
              <a:gd name="connsiteY43" fmla="*/ 1586188 h 3085889"/>
              <a:gd name="connsiteX44" fmla="*/ 629205 w 1342899"/>
              <a:gd name="connsiteY44" fmla="*/ 1560410 h 3085889"/>
              <a:gd name="connsiteX45" fmla="*/ 660704 w 1342899"/>
              <a:gd name="connsiteY45" fmla="*/ 1469984 h 3085889"/>
              <a:gd name="connsiteX46" fmla="*/ 617636 w 1342899"/>
              <a:gd name="connsiteY46" fmla="*/ 1458001 h 3085889"/>
              <a:gd name="connsiteX47" fmla="*/ 844298 w 1342899"/>
              <a:gd name="connsiteY47" fmla="*/ 1391028 h 3085889"/>
              <a:gd name="connsiteX48" fmla="*/ 814476 w 1342899"/>
              <a:gd name="connsiteY48" fmla="*/ 1415823 h 3085889"/>
              <a:gd name="connsiteX49" fmla="*/ 861676 w 1342899"/>
              <a:gd name="connsiteY49" fmla="*/ 1404858 h 3085889"/>
              <a:gd name="connsiteX50" fmla="*/ 903886 w 1342899"/>
              <a:gd name="connsiteY50" fmla="*/ 1443317 h 3085889"/>
              <a:gd name="connsiteX51" fmla="*/ 902106 w 1342899"/>
              <a:gd name="connsiteY51" fmla="*/ 1455554 h 3085889"/>
              <a:gd name="connsiteX52" fmla="*/ 915233 w 1342899"/>
              <a:gd name="connsiteY52" fmla="*/ 1474465 h 3085889"/>
              <a:gd name="connsiteX53" fmla="*/ 924578 w 1342899"/>
              <a:gd name="connsiteY53" fmla="*/ 1409498 h 3085889"/>
              <a:gd name="connsiteX54" fmla="*/ 915328 w 1342899"/>
              <a:gd name="connsiteY54" fmla="*/ 1400249 h 3085889"/>
              <a:gd name="connsiteX55" fmla="*/ 882273 w 1342899"/>
              <a:gd name="connsiteY55" fmla="*/ 1391095 h 3085889"/>
              <a:gd name="connsiteX56" fmla="*/ 844298 w 1342899"/>
              <a:gd name="connsiteY56" fmla="*/ 1391028 h 3085889"/>
              <a:gd name="connsiteX57" fmla="*/ 330559 w 1342899"/>
              <a:gd name="connsiteY57" fmla="*/ 398341 h 3085889"/>
              <a:gd name="connsiteX58" fmla="*/ 327094 w 1342899"/>
              <a:gd name="connsiteY58" fmla="*/ 412676 h 3085889"/>
              <a:gd name="connsiteX59" fmla="*/ 332847 w 1342899"/>
              <a:gd name="connsiteY59" fmla="*/ 460416 h 3085889"/>
              <a:gd name="connsiteX60" fmla="*/ 349789 w 1342899"/>
              <a:gd name="connsiteY60" fmla="*/ 488768 h 3085889"/>
              <a:gd name="connsiteX61" fmla="*/ 426675 w 1342899"/>
              <a:gd name="connsiteY61" fmla="*/ 643685 h 3085889"/>
              <a:gd name="connsiteX62" fmla="*/ 458014 w 1342899"/>
              <a:gd name="connsiteY62" fmla="*/ 710527 h 3085889"/>
              <a:gd name="connsiteX63" fmla="*/ 457855 w 1342899"/>
              <a:gd name="connsiteY63" fmla="*/ 583517 h 3085889"/>
              <a:gd name="connsiteX64" fmla="*/ 434176 w 1342899"/>
              <a:gd name="connsiteY64" fmla="*/ 556023 h 3085889"/>
              <a:gd name="connsiteX65" fmla="*/ 409384 w 1342899"/>
              <a:gd name="connsiteY65" fmla="*/ 550239 h 3085889"/>
              <a:gd name="connsiteX66" fmla="*/ 545072 w 1342899"/>
              <a:gd name="connsiteY66" fmla="*/ 537557 h 3085889"/>
              <a:gd name="connsiteX67" fmla="*/ 512366 w 1342899"/>
              <a:gd name="connsiteY67" fmla="*/ 628555 h 3085889"/>
              <a:gd name="connsiteX68" fmla="*/ 527972 w 1342899"/>
              <a:gd name="connsiteY68" fmla="*/ 679919 h 3085889"/>
              <a:gd name="connsiteX69" fmla="*/ 575680 w 1342899"/>
              <a:gd name="connsiteY69" fmla="*/ 811030 h 3085889"/>
              <a:gd name="connsiteX70" fmla="*/ 598533 w 1342899"/>
              <a:gd name="connsiteY70" fmla="*/ 906732 h 3085889"/>
              <a:gd name="connsiteX71" fmla="*/ 601712 w 1342899"/>
              <a:gd name="connsiteY71" fmla="*/ 905938 h 3085889"/>
              <a:gd name="connsiteX72" fmla="*/ 593257 w 1342899"/>
              <a:gd name="connsiteY72" fmla="*/ 765959 h 3085889"/>
              <a:gd name="connsiteX73" fmla="*/ 575331 w 1342899"/>
              <a:gd name="connsiteY73" fmla="*/ 578209 h 3085889"/>
              <a:gd name="connsiteX74" fmla="*/ 566495 w 1342899"/>
              <a:gd name="connsiteY74" fmla="*/ 548332 h 3085889"/>
              <a:gd name="connsiteX75" fmla="*/ 566050 w 1342899"/>
              <a:gd name="connsiteY75" fmla="*/ 481775 h 3085889"/>
              <a:gd name="connsiteX76" fmla="*/ 649070 w 1342899"/>
              <a:gd name="connsiteY76" fmla="*/ 517246 h 3085889"/>
              <a:gd name="connsiteX77" fmla="*/ 798330 w 1342899"/>
              <a:gd name="connsiteY77" fmla="*/ 581038 h 3085889"/>
              <a:gd name="connsiteX78" fmla="*/ 809010 w 1342899"/>
              <a:gd name="connsiteY78" fmla="*/ 592099 h 3085889"/>
              <a:gd name="connsiteX79" fmla="*/ 875725 w 1342899"/>
              <a:gd name="connsiteY79" fmla="*/ 814335 h 3085889"/>
              <a:gd name="connsiteX80" fmla="*/ 875503 w 1342899"/>
              <a:gd name="connsiteY80" fmla="*/ 833438 h 3085889"/>
              <a:gd name="connsiteX81" fmla="*/ 867016 w 1342899"/>
              <a:gd name="connsiteY81" fmla="*/ 870911 h 3085889"/>
              <a:gd name="connsiteX82" fmla="*/ 880270 w 1342899"/>
              <a:gd name="connsiteY82" fmla="*/ 900598 h 3085889"/>
              <a:gd name="connsiteX83" fmla="*/ 891013 w 1342899"/>
              <a:gd name="connsiteY83" fmla="*/ 982983 h 3085889"/>
              <a:gd name="connsiteX84" fmla="*/ 909067 w 1342899"/>
              <a:gd name="connsiteY84" fmla="*/ 1061046 h 3085889"/>
              <a:gd name="connsiteX85" fmla="*/ 918348 w 1342899"/>
              <a:gd name="connsiteY85" fmla="*/ 1070549 h 3085889"/>
              <a:gd name="connsiteX86" fmla="*/ 941678 w 1342899"/>
              <a:gd name="connsiteY86" fmla="*/ 1131448 h 3085889"/>
              <a:gd name="connsiteX87" fmla="*/ 943299 w 1342899"/>
              <a:gd name="connsiteY87" fmla="*/ 1155096 h 3085889"/>
              <a:gd name="connsiteX88" fmla="*/ 954391 w 1342899"/>
              <a:gd name="connsiteY88" fmla="*/ 1245808 h 3085889"/>
              <a:gd name="connsiteX89" fmla="*/ 954932 w 1342899"/>
              <a:gd name="connsiteY89" fmla="*/ 1254930 h 3085889"/>
              <a:gd name="connsiteX90" fmla="*/ 962496 w 1342899"/>
              <a:gd name="connsiteY90" fmla="*/ 1290561 h 3085889"/>
              <a:gd name="connsiteX91" fmla="*/ 978516 w 1342899"/>
              <a:gd name="connsiteY91" fmla="*/ 1368592 h 3085889"/>
              <a:gd name="connsiteX92" fmla="*/ 987034 w 1342899"/>
              <a:gd name="connsiteY92" fmla="*/ 1379049 h 3085889"/>
              <a:gd name="connsiteX93" fmla="*/ 1063571 w 1342899"/>
              <a:gd name="connsiteY93" fmla="*/ 1435720 h 3085889"/>
              <a:gd name="connsiteX94" fmla="*/ 1265561 w 1342899"/>
              <a:gd name="connsiteY94" fmla="*/ 1583836 h 3085889"/>
              <a:gd name="connsiteX95" fmla="*/ 1325792 w 1342899"/>
              <a:gd name="connsiteY95" fmla="*/ 1654524 h 3085889"/>
              <a:gd name="connsiteX96" fmla="*/ 1335137 w 1342899"/>
              <a:gd name="connsiteY96" fmla="*/ 1667905 h 3085889"/>
              <a:gd name="connsiteX97" fmla="*/ 1339682 w 1342899"/>
              <a:gd name="connsiteY97" fmla="*/ 1698736 h 3085889"/>
              <a:gd name="connsiteX98" fmla="*/ 1260793 w 1342899"/>
              <a:gd name="connsiteY98" fmla="*/ 1828194 h 3085889"/>
              <a:gd name="connsiteX99" fmla="*/ 1138773 w 1342899"/>
              <a:gd name="connsiteY99" fmla="*/ 2024494 h 3085889"/>
              <a:gd name="connsiteX100" fmla="*/ 993232 w 1342899"/>
              <a:gd name="connsiteY100" fmla="*/ 2277466 h 3085889"/>
              <a:gd name="connsiteX101" fmla="*/ 987479 w 1342899"/>
              <a:gd name="connsiteY101" fmla="*/ 2286239 h 3085889"/>
              <a:gd name="connsiteX102" fmla="*/ 841144 w 1342899"/>
              <a:gd name="connsiteY102" fmla="*/ 2184147 h 3085889"/>
              <a:gd name="connsiteX103" fmla="*/ 841398 w 1342899"/>
              <a:gd name="connsiteY103" fmla="*/ 2206238 h 3085889"/>
              <a:gd name="connsiteX104" fmla="*/ 930839 w 1342899"/>
              <a:gd name="connsiteY104" fmla="*/ 2365795 h 3085889"/>
              <a:gd name="connsiteX105" fmla="*/ 976068 w 1342899"/>
              <a:gd name="connsiteY105" fmla="*/ 2448085 h 3085889"/>
              <a:gd name="connsiteX106" fmla="*/ 984904 w 1342899"/>
              <a:gd name="connsiteY106" fmla="*/ 2463564 h 3085889"/>
              <a:gd name="connsiteX107" fmla="*/ 966565 w 1342899"/>
              <a:gd name="connsiteY107" fmla="*/ 2517915 h 3085889"/>
              <a:gd name="connsiteX108" fmla="*/ 888788 w 1342899"/>
              <a:gd name="connsiteY108" fmla="*/ 2517153 h 3085889"/>
              <a:gd name="connsiteX109" fmla="*/ 854493 w 1342899"/>
              <a:gd name="connsiteY109" fmla="*/ 2595533 h 3085889"/>
              <a:gd name="connsiteX110" fmla="*/ 843845 w 1342899"/>
              <a:gd name="connsiteY110" fmla="*/ 2607548 h 3085889"/>
              <a:gd name="connsiteX111" fmla="*/ 768357 w 1342899"/>
              <a:gd name="connsiteY111" fmla="*/ 2660596 h 3085889"/>
              <a:gd name="connsiteX112" fmla="*/ 747348 w 1342899"/>
              <a:gd name="connsiteY112" fmla="*/ 2670194 h 3085889"/>
              <a:gd name="connsiteX113" fmla="*/ 658129 w 1342899"/>
              <a:gd name="connsiteY113" fmla="*/ 2697942 h 3085889"/>
              <a:gd name="connsiteX114" fmla="*/ 536554 w 1342899"/>
              <a:gd name="connsiteY114" fmla="*/ 2701280 h 3085889"/>
              <a:gd name="connsiteX115" fmla="*/ 526987 w 1342899"/>
              <a:gd name="connsiteY115" fmla="*/ 2699722 h 3085889"/>
              <a:gd name="connsiteX116" fmla="*/ 552923 w 1342899"/>
              <a:gd name="connsiteY116" fmla="*/ 2791134 h 3085889"/>
              <a:gd name="connsiteX117" fmla="*/ 604827 w 1342899"/>
              <a:gd name="connsiteY117" fmla="*/ 2912455 h 3085889"/>
              <a:gd name="connsiteX118" fmla="*/ 645924 w 1342899"/>
              <a:gd name="connsiteY118" fmla="*/ 3030630 h 3085889"/>
              <a:gd name="connsiteX119" fmla="*/ 644366 w 1342899"/>
              <a:gd name="connsiteY119" fmla="*/ 3057773 h 3085889"/>
              <a:gd name="connsiteX120" fmla="*/ 624819 w 1342899"/>
              <a:gd name="connsiteY120" fmla="*/ 3073570 h 3085889"/>
              <a:gd name="connsiteX121" fmla="*/ 508043 w 1342899"/>
              <a:gd name="connsiteY121" fmla="*/ 3063812 h 3085889"/>
              <a:gd name="connsiteX122" fmla="*/ 420795 w 1342899"/>
              <a:gd name="connsiteY122" fmla="*/ 3008698 h 3085889"/>
              <a:gd name="connsiteX123" fmla="*/ 398387 w 1342899"/>
              <a:gd name="connsiteY123" fmla="*/ 2968142 h 3085889"/>
              <a:gd name="connsiteX124" fmla="*/ 380651 w 1342899"/>
              <a:gd name="connsiteY124" fmla="*/ 2851874 h 3085889"/>
              <a:gd name="connsiteX125" fmla="*/ 376678 w 1342899"/>
              <a:gd name="connsiteY125" fmla="*/ 2851683 h 3085889"/>
              <a:gd name="connsiteX126" fmla="*/ 368605 w 1342899"/>
              <a:gd name="connsiteY126" fmla="*/ 2864715 h 3085889"/>
              <a:gd name="connsiteX127" fmla="*/ 361612 w 1342899"/>
              <a:gd name="connsiteY127" fmla="*/ 2673786 h 3085889"/>
              <a:gd name="connsiteX128" fmla="*/ 292577 w 1342899"/>
              <a:gd name="connsiteY128" fmla="*/ 2607325 h 3085889"/>
              <a:gd name="connsiteX129" fmla="*/ 268484 w 1342899"/>
              <a:gd name="connsiteY129" fmla="*/ 2512448 h 3085889"/>
              <a:gd name="connsiteX130" fmla="*/ 289843 w 1342899"/>
              <a:gd name="connsiteY130" fmla="*/ 2463119 h 3085889"/>
              <a:gd name="connsiteX131" fmla="*/ 294802 w 1342899"/>
              <a:gd name="connsiteY131" fmla="*/ 2450660 h 3085889"/>
              <a:gd name="connsiteX132" fmla="*/ 311425 w 1342899"/>
              <a:gd name="connsiteY132" fmla="*/ 2425327 h 3085889"/>
              <a:gd name="connsiteX133" fmla="*/ 316065 w 1342899"/>
              <a:gd name="connsiteY133" fmla="*/ 2415538 h 3085889"/>
              <a:gd name="connsiteX134" fmla="*/ 307197 w 1342899"/>
              <a:gd name="connsiteY134" fmla="*/ 2227088 h 3085889"/>
              <a:gd name="connsiteX135" fmla="*/ 307865 w 1342899"/>
              <a:gd name="connsiteY135" fmla="*/ 2215074 h 3085889"/>
              <a:gd name="connsiteX136" fmla="*/ 296105 w 1342899"/>
              <a:gd name="connsiteY136" fmla="*/ 2167619 h 3085889"/>
              <a:gd name="connsiteX137" fmla="*/ 322327 w 1342899"/>
              <a:gd name="connsiteY137" fmla="*/ 2132816 h 3085889"/>
              <a:gd name="connsiteX138" fmla="*/ 313650 w 1342899"/>
              <a:gd name="connsiteY138" fmla="*/ 2124520 h 3085889"/>
              <a:gd name="connsiteX139" fmla="*/ 345275 w 1342899"/>
              <a:gd name="connsiteY139" fmla="*/ 2104973 h 3085889"/>
              <a:gd name="connsiteX140" fmla="*/ 337838 w 1342899"/>
              <a:gd name="connsiteY140" fmla="*/ 2047061 h 3085889"/>
              <a:gd name="connsiteX141" fmla="*/ 292513 w 1342899"/>
              <a:gd name="connsiteY141" fmla="*/ 1941092 h 3085889"/>
              <a:gd name="connsiteX142" fmla="*/ 283804 w 1342899"/>
              <a:gd name="connsiteY142" fmla="*/ 1923960 h 3085889"/>
              <a:gd name="connsiteX143" fmla="*/ 223032 w 1342899"/>
              <a:gd name="connsiteY143" fmla="*/ 1793422 h 3085889"/>
              <a:gd name="connsiteX144" fmla="*/ 180918 w 1342899"/>
              <a:gd name="connsiteY144" fmla="*/ 1734207 h 3085889"/>
              <a:gd name="connsiteX145" fmla="*/ 168935 w 1342899"/>
              <a:gd name="connsiteY145" fmla="*/ 1729376 h 3085889"/>
              <a:gd name="connsiteX146" fmla="*/ 131875 w 1342899"/>
              <a:gd name="connsiteY146" fmla="*/ 1727056 h 3085889"/>
              <a:gd name="connsiteX147" fmla="*/ 107146 w 1342899"/>
              <a:gd name="connsiteY147" fmla="*/ 1695367 h 3085889"/>
              <a:gd name="connsiteX148" fmla="*/ 112454 w 1342899"/>
              <a:gd name="connsiteY148" fmla="*/ 1651600 h 3085889"/>
              <a:gd name="connsiteX149" fmla="*/ 111851 w 1342899"/>
              <a:gd name="connsiteY149" fmla="*/ 1647531 h 3085889"/>
              <a:gd name="connsiteX150" fmla="*/ 89125 w 1342899"/>
              <a:gd name="connsiteY150" fmla="*/ 1654842 h 3085889"/>
              <a:gd name="connsiteX151" fmla="*/ 93733 w 1342899"/>
              <a:gd name="connsiteY151" fmla="*/ 1616923 h 3085889"/>
              <a:gd name="connsiteX152" fmla="*/ 89220 w 1342899"/>
              <a:gd name="connsiteY152" fmla="*/ 1545440 h 3085889"/>
              <a:gd name="connsiteX153" fmla="*/ 90015 w 1342899"/>
              <a:gd name="connsiteY153" fmla="*/ 1520648 h 3085889"/>
              <a:gd name="connsiteX154" fmla="*/ 92621 w 1342899"/>
              <a:gd name="connsiteY154" fmla="*/ 1499098 h 3085889"/>
              <a:gd name="connsiteX155" fmla="*/ 88076 w 1342899"/>
              <a:gd name="connsiteY155" fmla="*/ 1416967 h 3085889"/>
              <a:gd name="connsiteX156" fmla="*/ 91191 w 1342899"/>
              <a:gd name="connsiteY156" fmla="*/ 1396848 h 3085889"/>
              <a:gd name="connsiteX157" fmla="*/ 110611 w 1342899"/>
              <a:gd name="connsiteY157" fmla="*/ 1329433 h 3085889"/>
              <a:gd name="connsiteX158" fmla="*/ 108481 w 1342899"/>
              <a:gd name="connsiteY158" fmla="*/ 1317641 h 3085889"/>
              <a:gd name="connsiteX159" fmla="*/ 71802 w 1342899"/>
              <a:gd name="connsiteY159" fmla="*/ 1260461 h 3085889"/>
              <a:gd name="connsiteX160" fmla="*/ 17642 w 1342899"/>
              <a:gd name="connsiteY160" fmla="*/ 1095977 h 3085889"/>
              <a:gd name="connsiteX161" fmla="*/ 4483 w 1342899"/>
              <a:gd name="connsiteY161" fmla="*/ 966169 h 3085889"/>
              <a:gd name="connsiteX162" fmla="*/ 1 w 1342899"/>
              <a:gd name="connsiteY162" fmla="*/ 828511 h 3085889"/>
              <a:gd name="connsiteX163" fmla="*/ 8583 w 1342899"/>
              <a:gd name="connsiteY163" fmla="*/ 785888 h 3085889"/>
              <a:gd name="connsiteX164" fmla="*/ 10649 w 1342899"/>
              <a:gd name="connsiteY164" fmla="*/ 756074 h 3085889"/>
              <a:gd name="connsiteX165" fmla="*/ 12016 w 1342899"/>
              <a:gd name="connsiteY165" fmla="*/ 730361 h 3085889"/>
              <a:gd name="connsiteX166" fmla="*/ 7089 w 1342899"/>
              <a:gd name="connsiteY166" fmla="*/ 702232 h 3085889"/>
              <a:gd name="connsiteX167" fmla="*/ 6453 w 1342899"/>
              <a:gd name="connsiteY167" fmla="*/ 694572 h 3085889"/>
              <a:gd name="connsiteX168" fmla="*/ 13510 w 1342899"/>
              <a:gd name="connsiteY168" fmla="*/ 638567 h 3085889"/>
              <a:gd name="connsiteX169" fmla="*/ 46311 w 1342899"/>
              <a:gd name="connsiteY169" fmla="*/ 596453 h 3085889"/>
              <a:gd name="connsiteX170" fmla="*/ 260284 w 1342899"/>
              <a:gd name="connsiteY170" fmla="*/ 477707 h 3085889"/>
              <a:gd name="connsiteX171" fmla="*/ 324425 w 1342899"/>
              <a:gd name="connsiteY171" fmla="*/ 405842 h 3085889"/>
              <a:gd name="connsiteX172" fmla="*/ 330559 w 1342899"/>
              <a:gd name="connsiteY172" fmla="*/ 398341 h 3085889"/>
              <a:gd name="connsiteX173" fmla="*/ 494535 w 1342899"/>
              <a:gd name="connsiteY173" fmla="*/ 2181 h 3085889"/>
              <a:gd name="connsiteX174" fmla="*/ 540908 w 1342899"/>
              <a:gd name="connsiteY174" fmla="*/ 24398 h 3085889"/>
              <a:gd name="connsiteX175" fmla="*/ 554702 w 1342899"/>
              <a:gd name="connsiteY175" fmla="*/ 35745 h 3085889"/>
              <a:gd name="connsiteX176" fmla="*/ 597897 w 1342899"/>
              <a:gd name="connsiteY176" fmla="*/ 110915 h 3085889"/>
              <a:gd name="connsiteX177" fmla="*/ 612550 w 1342899"/>
              <a:gd name="connsiteY177" fmla="*/ 187992 h 3085889"/>
              <a:gd name="connsiteX178" fmla="*/ 627362 w 1342899"/>
              <a:gd name="connsiteY178" fmla="*/ 227468 h 3085889"/>
              <a:gd name="connsiteX179" fmla="*/ 619797 w 1342899"/>
              <a:gd name="connsiteY179" fmla="*/ 293357 h 3085889"/>
              <a:gd name="connsiteX180" fmla="*/ 611215 w 1342899"/>
              <a:gd name="connsiteY180" fmla="*/ 344499 h 3085889"/>
              <a:gd name="connsiteX181" fmla="*/ 588871 w 1342899"/>
              <a:gd name="connsiteY181" fmla="*/ 420114 h 3085889"/>
              <a:gd name="connsiteX182" fmla="*/ 487542 w 1342899"/>
              <a:gd name="connsiteY182" fmla="*/ 528276 h 3085889"/>
              <a:gd name="connsiteX183" fmla="*/ 396639 w 1342899"/>
              <a:gd name="connsiteY183" fmla="*/ 471128 h 3085889"/>
              <a:gd name="connsiteX184" fmla="*/ 345943 w 1342899"/>
              <a:gd name="connsiteY184" fmla="*/ 419287 h 3085889"/>
              <a:gd name="connsiteX185" fmla="*/ 336407 w 1342899"/>
              <a:gd name="connsiteY185" fmla="*/ 387408 h 3085889"/>
              <a:gd name="connsiteX186" fmla="*/ 333769 w 1342899"/>
              <a:gd name="connsiteY186" fmla="*/ 335313 h 3085889"/>
              <a:gd name="connsiteX187" fmla="*/ 315684 w 1342899"/>
              <a:gd name="connsiteY187" fmla="*/ 336680 h 3085889"/>
              <a:gd name="connsiteX188" fmla="*/ 305449 w 1342899"/>
              <a:gd name="connsiteY188" fmla="*/ 321201 h 3085889"/>
              <a:gd name="connsiteX189" fmla="*/ 285552 w 1342899"/>
              <a:gd name="connsiteY189" fmla="*/ 241930 h 3085889"/>
              <a:gd name="connsiteX190" fmla="*/ 314476 w 1342899"/>
              <a:gd name="connsiteY190" fmla="*/ 218124 h 3085889"/>
              <a:gd name="connsiteX191" fmla="*/ 308246 w 1342899"/>
              <a:gd name="connsiteY191" fmla="*/ 159736 h 3085889"/>
              <a:gd name="connsiteX192" fmla="*/ 325791 w 1342899"/>
              <a:gd name="connsiteY192" fmla="*/ 81483 h 3085889"/>
              <a:gd name="connsiteX193" fmla="*/ 387548 w 1342899"/>
              <a:gd name="connsiteY193" fmla="*/ 25955 h 3085889"/>
              <a:gd name="connsiteX194" fmla="*/ 433858 w 1342899"/>
              <a:gd name="connsiteY194" fmla="*/ 8506 h 3085889"/>
              <a:gd name="connsiteX195" fmla="*/ 494535 w 1342899"/>
              <a:gd name="connsiteY195" fmla="*/ 2181 h 30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342899" h="3085889">
                <a:moveTo>
                  <a:pt x="853444" y="1717457"/>
                </a:moveTo>
                <a:cubicBezTo>
                  <a:pt x="799379" y="1733349"/>
                  <a:pt x="745727" y="1750862"/>
                  <a:pt x="691121" y="1764689"/>
                </a:cubicBezTo>
                <a:cubicBezTo>
                  <a:pt x="658542" y="1772921"/>
                  <a:pt x="624533" y="1775464"/>
                  <a:pt x="589284" y="1780835"/>
                </a:cubicBezTo>
                <a:cubicBezTo>
                  <a:pt x="589284" y="1783696"/>
                  <a:pt x="589093" y="1788622"/>
                  <a:pt x="589316" y="1793549"/>
                </a:cubicBezTo>
                <a:cubicBezTo>
                  <a:pt x="592208" y="1862108"/>
                  <a:pt x="596722" y="1930667"/>
                  <a:pt x="597357" y="1999289"/>
                </a:cubicBezTo>
                <a:cubicBezTo>
                  <a:pt x="597612" y="2025829"/>
                  <a:pt x="604382" y="2048460"/>
                  <a:pt x="616809" y="2070645"/>
                </a:cubicBezTo>
                <a:cubicBezTo>
                  <a:pt x="619034" y="2074650"/>
                  <a:pt x="620973" y="2078846"/>
                  <a:pt x="622530" y="2083137"/>
                </a:cubicBezTo>
                <a:cubicBezTo>
                  <a:pt x="629555" y="2102271"/>
                  <a:pt x="636261" y="2121183"/>
                  <a:pt x="619765" y="2139522"/>
                </a:cubicBezTo>
                <a:cubicBezTo>
                  <a:pt x="611056" y="2149185"/>
                  <a:pt x="607401" y="2160532"/>
                  <a:pt x="617286" y="2173468"/>
                </a:cubicBezTo>
                <a:cubicBezTo>
                  <a:pt x="602252" y="2175788"/>
                  <a:pt x="602093" y="2185419"/>
                  <a:pt x="602697" y="2196130"/>
                </a:cubicBezTo>
                <a:cubicBezTo>
                  <a:pt x="603841" y="2215837"/>
                  <a:pt x="604350" y="2235575"/>
                  <a:pt x="605113" y="2255313"/>
                </a:cubicBezTo>
                <a:cubicBezTo>
                  <a:pt x="606448" y="2290498"/>
                  <a:pt x="607751" y="2325715"/>
                  <a:pt x="609086" y="2360583"/>
                </a:cubicBezTo>
                <a:cubicBezTo>
                  <a:pt x="659210" y="2367194"/>
                  <a:pt x="708030" y="2373710"/>
                  <a:pt x="756978" y="2380257"/>
                </a:cubicBezTo>
                <a:cubicBezTo>
                  <a:pt x="750558" y="2356673"/>
                  <a:pt x="741849" y="2332485"/>
                  <a:pt x="723351" y="2312906"/>
                </a:cubicBezTo>
                <a:cubicBezTo>
                  <a:pt x="715945" y="2305055"/>
                  <a:pt x="708539" y="2299811"/>
                  <a:pt x="697160" y="2306041"/>
                </a:cubicBezTo>
                <a:cubicBezTo>
                  <a:pt x="694395" y="2307566"/>
                  <a:pt x="688674" y="2306803"/>
                  <a:pt x="686004" y="2304833"/>
                </a:cubicBezTo>
                <a:cubicBezTo>
                  <a:pt x="673544" y="2295583"/>
                  <a:pt x="660481" y="2286716"/>
                  <a:pt x="649897" y="2275559"/>
                </a:cubicBezTo>
                <a:cubicBezTo>
                  <a:pt x="630763" y="2255408"/>
                  <a:pt x="615538" y="2233159"/>
                  <a:pt x="630095" y="2203186"/>
                </a:cubicBezTo>
                <a:cubicBezTo>
                  <a:pt x="631398" y="2200485"/>
                  <a:pt x="630794" y="2196861"/>
                  <a:pt x="630953" y="2193651"/>
                </a:cubicBezTo>
                <a:cubicBezTo>
                  <a:pt x="633210" y="2151664"/>
                  <a:pt x="661307" y="2126586"/>
                  <a:pt x="690772" y="2102525"/>
                </a:cubicBezTo>
                <a:cubicBezTo>
                  <a:pt x="692615" y="2101000"/>
                  <a:pt x="696111" y="2100396"/>
                  <a:pt x="698559" y="2100840"/>
                </a:cubicBezTo>
                <a:cubicBezTo>
                  <a:pt x="713561" y="2103574"/>
                  <a:pt x="723573" y="2095850"/>
                  <a:pt x="733363" y="2085997"/>
                </a:cubicBezTo>
                <a:cubicBezTo>
                  <a:pt x="741086" y="2078210"/>
                  <a:pt x="750844" y="2072425"/>
                  <a:pt x="758409" y="2064511"/>
                </a:cubicBezTo>
                <a:cubicBezTo>
                  <a:pt x="775191" y="2046902"/>
                  <a:pt x="797631" y="2033489"/>
                  <a:pt x="802303" y="2006409"/>
                </a:cubicBezTo>
                <a:cubicBezTo>
                  <a:pt x="802971" y="2002500"/>
                  <a:pt x="807134" y="1998558"/>
                  <a:pt x="810631" y="1995857"/>
                </a:cubicBezTo>
                <a:cubicBezTo>
                  <a:pt x="821946" y="1987116"/>
                  <a:pt x="829638" y="1976341"/>
                  <a:pt x="832975" y="1962261"/>
                </a:cubicBezTo>
                <a:cubicBezTo>
                  <a:pt x="836185" y="1948689"/>
                  <a:pt x="845498" y="1943699"/>
                  <a:pt x="858625" y="1946559"/>
                </a:cubicBezTo>
                <a:cubicBezTo>
                  <a:pt x="866635" y="1948307"/>
                  <a:pt x="870163" y="1945129"/>
                  <a:pt x="873150" y="1938200"/>
                </a:cubicBezTo>
                <a:cubicBezTo>
                  <a:pt x="876933" y="1929459"/>
                  <a:pt x="880238" y="1919542"/>
                  <a:pt x="886691" y="1913154"/>
                </a:cubicBezTo>
                <a:cubicBezTo>
                  <a:pt x="896448" y="1903523"/>
                  <a:pt x="901725" y="1892875"/>
                  <a:pt x="903981" y="1879812"/>
                </a:cubicBezTo>
                <a:cubicBezTo>
                  <a:pt x="904903" y="1874504"/>
                  <a:pt x="906492" y="1868783"/>
                  <a:pt x="909480" y="1864460"/>
                </a:cubicBezTo>
                <a:cubicBezTo>
                  <a:pt x="933477" y="1829942"/>
                  <a:pt x="957888" y="1795742"/>
                  <a:pt x="982203" y="1761415"/>
                </a:cubicBezTo>
                <a:cubicBezTo>
                  <a:pt x="984936" y="1757569"/>
                  <a:pt x="987670" y="1753755"/>
                  <a:pt x="989767" y="1750799"/>
                </a:cubicBezTo>
                <a:cubicBezTo>
                  <a:pt x="980550" y="1746031"/>
                  <a:pt x="973335" y="1741391"/>
                  <a:pt x="965484" y="1738435"/>
                </a:cubicBezTo>
                <a:cubicBezTo>
                  <a:pt x="952770" y="1733635"/>
                  <a:pt x="939739" y="1729599"/>
                  <a:pt x="926644" y="1725912"/>
                </a:cubicBezTo>
                <a:cubicBezTo>
                  <a:pt x="917045" y="1723210"/>
                  <a:pt x="906588" y="1722829"/>
                  <a:pt x="897465" y="1719110"/>
                </a:cubicBezTo>
                <a:cubicBezTo>
                  <a:pt x="882686" y="1713039"/>
                  <a:pt x="868256" y="1713103"/>
                  <a:pt x="853444" y="1717457"/>
                </a:cubicBezTo>
                <a:close/>
                <a:moveTo>
                  <a:pt x="617636" y="1458001"/>
                </a:moveTo>
                <a:cubicBezTo>
                  <a:pt x="614616" y="1457302"/>
                  <a:pt x="609785" y="1459717"/>
                  <a:pt x="607338" y="1462228"/>
                </a:cubicBezTo>
                <a:cubicBezTo>
                  <a:pt x="585915" y="1484223"/>
                  <a:pt x="563761" y="1505646"/>
                  <a:pt x="544023" y="1529103"/>
                </a:cubicBezTo>
                <a:cubicBezTo>
                  <a:pt x="528385" y="1547697"/>
                  <a:pt x="509473" y="1565432"/>
                  <a:pt x="508297" y="1592354"/>
                </a:cubicBezTo>
                <a:cubicBezTo>
                  <a:pt x="508107" y="1596994"/>
                  <a:pt x="509473" y="1603510"/>
                  <a:pt x="512652" y="1606212"/>
                </a:cubicBezTo>
                <a:cubicBezTo>
                  <a:pt x="531150" y="1621913"/>
                  <a:pt x="550380" y="1636725"/>
                  <a:pt x="570690" y="1652871"/>
                </a:cubicBezTo>
                <a:cubicBezTo>
                  <a:pt x="587568" y="1629700"/>
                  <a:pt x="611597" y="1613999"/>
                  <a:pt x="619638" y="1586188"/>
                </a:cubicBezTo>
                <a:cubicBezTo>
                  <a:pt x="622181" y="1577415"/>
                  <a:pt x="626154" y="1569056"/>
                  <a:pt x="629205" y="1560410"/>
                </a:cubicBezTo>
                <a:cubicBezTo>
                  <a:pt x="639630" y="1530724"/>
                  <a:pt x="649929" y="1501005"/>
                  <a:pt x="660704" y="1469984"/>
                </a:cubicBezTo>
                <a:cubicBezTo>
                  <a:pt x="644780" y="1465439"/>
                  <a:pt x="631335" y="1461148"/>
                  <a:pt x="617636" y="1458001"/>
                </a:cubicBezTo>
                <a:close/>
                <a:moveTo>
                  <a:pt x="844298" y="1391028"/>
                </a:moveTo>
                <a:cubicBezTo>
                  <a:pt x="832911" y="1394901"/>
                  <a:pt x="822883" y="1402919"/>
                  <a:pt x="814476" y="1415823"/>
                </a:cubicBezTo>
                <a:cubicBezTo>
                  <a:pt x="830210" y="1412104"/>
                  <a:pt x="845784" y="1407655"/>
                  <a:pt x="861676" y="1404858"/>
                </a:cubicBezTo>
                <a:cubicBezTo>
                  <a:pt x="895908" y="1398787"/>
                  <a:pt x="907795" y="1409911"/>
                  <a:pt x="903886" y="1443317"/>
                </a:cubicBezTo>
                <a:cubicBezTo>
                  <a:pt x="903409" y="1447417"/>
                  <a:pt x="903219" y="1451612"/>
                  <a:pt x="902106" y="1455554"/>
                </a:cubicBezTo>
                <a:cubicBezTo>
                  <a:pt x="899118" y="1466138"/>
                  <a:pt x="902869" y="1472241"/>
                  <a:pt x="915233" y="1474465"/>
                </a:cubicBezTo>
                <a:cubicBezTo>
                  <a:pt x="918507" y="1452820"/>
                  <a:pt x="922194" y="1431207"/>
                  <a:pt x="924578" y="1409498"/>
                </a:cubicBezTo>
                <a:cubicBezTo>
                  <a:pt x="924895" y="1406701"/>
                  <a:pt x="919174" y="1401616"/>
                  <a:pt x="915328" y="1400249"/>
                </a:cubicBezTo>
                <a:cubicBezTo>
                  <a:pt x="904585" y="1396435"/>
                  <a:pt x="893334" y="1394019"/>
                  <a:pt x="882273" y="1391095"/>
                </a:cubicBezTo>
                <a:cubicBezTo>
                  <a:pt x="868431" y="1387424"/>
                  <a:pt x="855685" y="1387154"/>
                  <a:pt x="844298" y="1391028"/>
                </a:cubicBezTo>
                <a:close/>
                <a:moveTo>
                  <a:pt x="330559" y="398341"/>
                </a:moveTo>
                <a:cubicBezTo>
                  <a:pt x="329415" y="403140"/>
                  <a:pt x="328366" y="407940"/>
                  <a:pt x="327094" y="412676"/>
                </a:cubicBezTo>
                <a:cubicBezTo>
                  <a:pt x="322676" y="429363"/>
                  <a:pt x="324139" y="445350"/>
                  <a:pt x="332847" y="460416"/>
                </a:cubicBezTo>
                <a:cubicBezTo>
                  <a:pt x="338346" y="469951"/>
                  <a:pt x="343463" y="479804"/>
                  <a:pt x="349789" y="488768"/>
                </a:cubicBezTo>
                <a:cubicBezTo>
                  <a:pt x="383544" y="536412"/>
                  <a:pt x="403345" y="590891"/>
                  <a:pt x="426675" y="643685"/>
                </a:cubicBezTo>
                <a:cubicBezTo>
                  <a:pt x="436814" y="666665"/>
                  <a:pt x="447971" y="689168"/>
                  <a:pt x="458014" y="710527"/>
                </a:cubicBezTo>
                <a:cubicBezTo>
                  <a:pt x="458014" y="668985"/>
                  <a:pt x="458300" y="626235"/>
                  <a:pt x="457855" y="583517"/>
                </a:cubicBezTo>
                <a:cubicBezTo>
                  <a:pt x="457697" y="569341"/>
                  <a:pt x="448320" y="559488"/>
                  <a:pt x="434176" y="556023"/>
                </a:cubicBezTo>
                <a:cubicBezTo>
                  <a:pt x="426198" y="554085"/>
                  <a:pt x="418189" y="552273"/>
                  <a:pt x="409384" y="550239"/>
                </a:cubicBezTo>
                <a:cubicBezTo>
                  <a:pt x="453692" y="531645"/>
                  <a:pt x="502449" y="527163"/>
                  <a:pt x="545072" y="537557"/>
                </a:cubicBezTo>
                <a:cubicBezTo>
                  <a:pt x="522632" y="563842"/>
                  <a:pt x="510808" y="594006"/>
                  <a:pt x="512366" y="628555"/>
                </a:cubicBezTo>
                <a:cubicBezTo>
                  <a:pt x="513192" y="646800"/>
                  <a:pt x="517197" y="663550"/>
                  <a:pt x="527972" y="679919"/>
                </a:cubicBezTo>
                <a:cubicBezTo>
                  <a:pt x="554067" y="719522"/>
                  <a:pt x="564842" y="765451"/>
                  <a:pt x="575680" y="811030"/>
                </a:cubicBezTo>
                <a:cubicBezTo>
                  <a:pt x="583245" y="842941"/>
                  <a:pt x="590905" y="874821"/>
                  <a:pt x="598533" y="906732"/>
                </a:cubicBezTo>
                <a:cubicBezTo>
                  <a:pt x="599646" y="906446"/>
                  <a:pt x="600663" y="906192"/>
                  <a:pt x="601712" y="905938"/>
                </a:cubicBezTo>
                <a:cubicBezTo>
                  <a:pt x="598946" y="859278"/>
                  <a:pt x="597039" y="812523"/>
                  <a:pt x="593257" y="765959"/>
                </a:cubicBezTo>
                <a:cubicBezTo>
                  <a:pt x="588140" y="703312"/>
                  <a:pt x="581878" y="640729"/>
                  <a:pt x="575331" y="578209"/>
                </a:cubicBezTo>
                <a:cubicBezTo>
                  <a:pt x="574282" y="568038"/>
                  <a:pt x="567098" y="558439"/>
                  <a:pt x="566495" y="548332"/>
                </a:cubicBezTo>
                <a:cubicBezTo>
                  <a:pt x="565128" y="525097"/>
                  <a:pt x="566050" y="501767"/>
                  <a:pt x="566050" y="481775"/>
                </a:cubicBezTo>
                <a:cubicBezTo>
                  <a:pt x="592653" y="493154"/>
                  <a:pt x="620846" y="505232"/>
                  <a:pt x="649070" y="517246"/>
                </a:cubicBezTo>
                <a:cubicBezTo>
                  <a:pt x="698845" y="538447"/>
                  <a:pt x="748715" y="559456"/>
                  <a:pt x="798330" y="581038"/>
                </a:cubicBezTo>
                <a:cubicBezTo>
                  <a:pt x="802716" y="582945"/>
                  <a:pt x="807166" y="587649"/>
                  <a:pt x="809010" y="592099"/>
                </a:cubicBezTo>
                <a:cubicBezTo>
                  <a:pt x="838823" y="663900"/>
                  <a:pt x="861644" y="737830"/>
                  <a:pt x="875725" y="814335"/>
                </a:cubicBezTo>
                <a:cubicBezTo>
                  <a:pt x="876869" y="820501"/>
                  <a:pt x="876679" y="827240"/>
                  <a:pt x="875503" y="833438"/>
                </a:cubicBezTo>
                <a:cubicBezTo>
                  <a:pt x="872769" y="847836"/>
                  <a:pt x="869082" y="862044"/>
                  <a:pt x="867016" y="870911"/>
                </a:cubicBezTo>
                <a:cubicBezTo>
                  <a:pt x="872801" y="883593"/>
                  <a:pt x="878045" y="891730"/>
                  <a:pt x="880270" y="900598"/>
                </a:cubicBezTo>
                <a:cubicBezTo>
                  <a:pt x="887072" y="927551"/>
                  <a:pt x="891395" y="954346"/>
                  <a:pt x="891013" y="982983"/>
                </a:cubicBezTo>
                <a:cubicBezTo>
                  <a:pt x="890664" y="1008951"/>
                  <a:pt x="902106" y="1035141"/>
                  <a:pt x="909067" y="1061046"/>
                </a:cubicBezTo>
                <a:cubicBezTo>
                  <a:pt x="910084" y="1064828"/>
                  <a:pt x="914565" y="1068547"/>
                  <a:pt x="918348" y="1070549"/>
                </a:cubicBezTo>
                <a:cubicBezTo>
                  <a:pt x="941074" y="1082405"/>
                  <a:pt x="945682" y="1109326"/>
                  <a:pt x="941678" y="1131448"/>
                </a:cubicBezTo>
                <a:cubicBezTo>
                  <a:pt x="940311" y="1139045"/>
                  <a:pt x="940247" y="1148262"/>
                  <a:pt x="943299" y="1155096"/>
                </a:cubicBezTo>
                <a:cubicBezTo>
                  <a:pt x="956330" y="1184401"/>
                  <a:pt x="963386" y="1213960"/>
                  <a:pt x="954391" y="1245808"/>
                </a:cubicBezTo>
                <a:cubicBezTo>
                  <a:pt x="953597" y="1248669"/>
                  <a:pt x="953311" y="1253532"/>
                  <a:pt x="954932" y="1254930"/>
                </a:cubicBezTo>
                <a:cubicBezTo>
                  <a:pt x="966914" y="1265038"/>
                  <a:pt x="962973" y="1278006"/>
                  <a:pt x="962496" y="1290561"/>
                </a:cubicBezTo>
                <a:cubicBezTo>
                  <a:pt x="961479" y="1317832"/>
                  <a:pt x="964531" y="1344404"/>
                  <a:pt x="978516" y="1368592"/>
                </a:cubicBezTo>
                <a:cubicBezTo>
                  <a:pt x="980772" y="1372469"/>
                  <a:pt x="983347" y="1377110"/>
                  <a:pt x="987034" y="1379049"/>
                </a:cubicBezTo>
                <a:cubicBezTo>
                  <a:pt x="1015481" y="1394146"/>
                  <a:pt x="1038588" y="1415887"/>
                  <a:pt x="1063571" y="1435720"/>
                </a:cubicBezTo>
                <a:cubicBezTo>
                  <a:pt x="1128951" y="1487529"/>
                  <a:pt x="1198686" y="1533839"/>
                  <a:pt x="1265561" y="1583836"/>
                </a:cubicBezTo>
                <a:cubicBezTo>
                  <a:pt x="1290511" y="1602493"/>
                  <a:pt x="1311171" y="1626300"/>
                  <a:pt x="1325792" y="1654524"/>
                </a:cubicBezTo>
                <a:cubicBezTo>
                  <a:pt x="1328271" y="1659355"/>
                  <a:pt x="1331132" y="1664504"/>
                  <a:pt x="1335137" y="1667905"/>
                </a:cubicBezTo>
                <a:cubicBezTo>
                  <a:pt x="1346102" y="1677186"/>
                  <a:pt x="1343305" y="1686722"/>
                  <a:pt x="1339682" y="1698736"/>
                </a:cubicBezTo>
                <a:cubicBezTo>
                  <a:pt x="1324489" y="1748828"/>
                  <a:pt x="1291751" y="1788082"/>
                  <a:pt x="1260793" y="1828194"/>
                </a:cubicBezTo>
                <a:cubicBezTo>
                  <a:pt x="1213402" y="1889570"/>
                  <a:pt x="1177454" y="1957842"/>
                  <a:pt x="1138773" y="2024494"/>
                </a:cubicBezTo>
                <a:cubicBezTo>
                  <a:pt x="1089952" y="2108659"/>
                  <a:pt x="1041735" y="2193142"/>
                  <a:pt x="993232" y="2277466"/>
                </a:cubicBezTo>
                <a:cubicBezTo>
                  <a:pt x="991643" y="2280232"/>
                  <a:pt x="989736" y="2282806"/>
                  <a:pt x="987479" y="2286239"/>
                </a:cubicBezTo>
                <a:cubicBezTo>
                  <a:pt x="940406" y="2251689"/>
                  <a:pt x="898069" y="2210878"/>
                  <a:pt x="841144" y="2184147"/>
                </a:cubicBezTo>
                <a:cubicBezTo>
                  <a:pt x="841144" y="2192761"/>
                  <a:pt x="839523" y="2200040"/>
                  <a:pt x="841398" y="2206238"/>
                </a:cubicBezTo>
                <a:cubicBezTo>
                  <a:pt x="859579" y="2265897"/>
                  <a:pt x="892380" y="2317006"/>
                  <a:pt x="930839" y="2365795"/>
                </a:cubicBezTo>
                <a:cubicBezTo>
                  <a:pt x="949942" y="2390047"/>
                  <a:pt x="961193" y="2420465"/>
                  <a:pt x="976068" y="2448085"/>
                </a:cubicBezTo>
                <a:cubicBezTo>
                  <a:pt x="978897" y="2453329"/>
                  <a:pt x="981694" y="2458574"/>
                  <a:pt x="984904" y="2463564"/>
                </a:cubicBezTo>
                <a:cubicBezTo>
                  <a:pt x="998985" y="2485178"/>
                  <a:pt x="990339" y="2509779"/>
                  <a:pt x="966565" y="2517915"/>
                </a:cubicBezTo>
                <a:cubicBezTo>
                  <a:pt x="939262" y="2527260"/>
                  <a:pt x="912531" y="2523668"/>
                  <a:pt x="888788" y="2517153"/>
                </a:cubicBezTo>
                <a:cubicBezTo>
                  <a:pt x="877187" y="2543851"/>
                  <a:pt x="866158" y="2569819"/>
                  <a:pt x="854493" y="2595533"/>
                </a:cubicBezTo>
                <a:cubicBezTo>
                  <a:pt x="852363" y="2600205"/>
                  <a:pt x="848104" y="2604464"/>
                  <a:pt x="843845" y="2607548"/>
                </a:cubicBezTo>
                <a:cubicBezTo>
                  <a:pt x="818895" y="2625506"/>
                  <a:pt x="793785" y="2643305"/>
                  <a:pt x="768357" y="2660596"/>
                </a:cubicBezTo>
                <a:cubicBezTo>
                  <a:pt x="762064" y="2664886"/>
                  <a:pt x="754626" y="2667811"/>
                  <a:pt x="747348" y="2670194"/>
                </a:cubicBezTo>
                <a:cubicBezTo>
                  <a:pt x="717725" y="2679889"/>
                  <a:pt x="688451" y="2691395"/>
                  <a:pt x="658129" y="2697942"/>
                </a:cubicBezTo>
                <a:cubicBezTo>
                  <a:pt x="618176" y="2706588"/>
                  <a:pt x="577333" y="2709671"/>
                  <a:pt x="536554" y="2701280"/>
                </a:cubicBezTo>
                <a:cubicBezTo>
                  <a:pt x="533566" y="2700676"/>
                  <a:pt x="530546" y="2700294"/>
                  <a:pt x="526987" y="2699722"/>
                </a:cubicBezTo>
                <a:cubicBezTo>
                  <a:pt x="528163" y="2733032"/>
                  <a:pt x="541131" y="2762051"/>
                  <a:pt x="552923" y="2791134"/>
                </a:cubicBezTo>
                <a:cubicBezTo>
                  <a:pt x="569482" y="2831882"/>
                  <a:pt x="588775" y="2871517"/>
                  <a:pt x="604827" y="2912455"/>
                </a:cubicBezTo>
                <a:cubicBezTo>
                  <a:pt x="620051" y="2951264"/>
                  <a:pt x="633210" y="2990931"/>
                  <a:pt x="645924" y="3030630"/>
                </a:cubicBezTo>
                <a:cubicBezTo>
                  <a:pt x="648498" y="3038671"/>
                  <a:pt x="644589" y="3048651"/>
                  <a:pt x="644366" y="3057773"/>
                </a:cubicBezTo>
                <a:cubicBezTo>
                  <a:pt x="644080" y="3071059"/>
                  <a:pt x="632352" y="3070010"/>
                  <a:pt x="624819" y="3073570"/>
                </a:cubicBezTo>
                <a:cubicBezTo>
                  <a:pt x="584135" y="3092800"/>
                  <a:pt x="545549" y="3089494"/>
                  <a:pt x="508043" y="3063812"/>
                </a:cubicBezTo>
                <a:cubicBezTo>
                  <a:pt x="479691" y="3044392"/>
                  <a:pt x="449782" y="3027197"/>
                  <a:pt x="420795" y="3008698"/>
                </a:cubicBezTo>
                <a:cubicBezTo>
                  <a:pt x="406174" y="2999354"/>
                  <a:pt x="400961" y="2984129"/>
                  <a:pt x="398387" y="2968142"/>
                </a:cubicBezTo>
                <a:cubicBezTo>
                  <a:pt x="392157" y="2929428"/>
                  <a:pt x="386531" y="2890619"/>
                  <a:pt x="380651" y="2851874"/>
                </a:cubicBezTo>
                <a:cubicBezTo>
                  <a:pt x="379316" y="2851811"/>
                  <a:pt x="377981" y="2851747"/>
                  <a:pt x="376678" y="2851683"/>
                </a:cubicBezTo>
                <a:cubicBezTo>
                  <a:pt x="374549" y="2855148"/>
                  <a:pt x="372419" y="2858581"/>
                  <a:pt x="368605" y="2864715"/>
                </a:cubicBezTo>
                <a:cubicBezTo>
                  <a:pt x="344067" y="2799366"/>
                  <a:pt x="335263" y="2736497"/>
                  <a:pt x="361612" y="2673786"/>
                </a:cubicBezTo>
                <a:cubicBezTo>
                  <a:pt x="338918" y="2651982"/>
                  <a:pt x="315493" y="2629892"/>
                  <a:pt x="292577" y="2607325"/>
                </a:cubicBezTo>
                <a:cubicBezTo>
                  <a:pt x="265560" y="2580690"/>
                  <a:pt x="264002" y="2547062"/>
                  <a:pt x="268484" y="2512448"/>
                </a:cubicBezTo>
                <a:cubicBezTo>
                  <a:pt x="270836" y="2494236"/>
                  <a:pt x="274650" y="2476246"/>
                  <a:pt x="289843" y="2463119"/>
                </a:cubicBezTo>
                <a:cubicBezTo>
                  <a:pt x="292863" y="2460513"/>
                  <a:pt x="293657" y="2455014"/>
                  <a:pt x="294802" y="2450660"/>
                </a:cubicBezTo>
                <a:cubicBezTo>
                  <a:pt x="297535" y="2440330"/>
                  <a:pt x="300523" y="2430635"/>
                  <a:pt x="311425" y="2425327"/>
                </a:cubicBezTo>
                <a:cubicBezTo>
                  <a:pt x="314031" y="2424056"/>
                  <a:pt x="316224" y="2418843"/>
                  <a:pt x="316065" y="2415538"/>
                </a:cubicBezTo>
                <a:cubicBezTo>
                  <a:pt x="313332" y="2352700"/>
                  <a:pt x="310185" y="2289894"/>
                  <a:pt x="307197" y="2227088"/>
                </a:cubicBezTo>
                <a:cubicBezTo>
                  <a:pt x="307007" y="2223083"/>
                  <a:pt x="306752" y="2218824"/>
                  <a:pt x="307865" y="2215074"/>
                </a:cubicBezTo>
                <a:cubicBezTo>
                  <a:pt x="313109" y="2197179"/>
                  <a:pt x="316765" y="2179825"/>
                  <a:pt x="296105" y="2167619"/>
                </a:cubicBezTo>
                <a:cubicBezTo>
                  <a:pt x="305513" y="2155128"/>
                  <a:pt x="313713" y="2144258"/>
                  <a:pt x="322327" y="2132816"/>
                </a:cubicBezTo>
                <a:cubicBezTo>
                  <a:pt x="319339" y="2129955"/>
                  <a:pt x="316478" y="2127222"/>
                  <a:pt x="313650" y="2124520"/>
                </a:cubicBezTo>
                <a:cubicBezTo>
                  <a:pt x="319212" y="2111170"/>
                  <a:pt x="319212" y="2111170"/>
                  <a:pt x="345275" y="2104973"/>
                </a:cubicBezTo>
                <a:cubicBezTo>
                  <a:pt x="345243" y="2085552"/>
                  <a:pt x="348326" y="2067085"/>
                  <a:pt x="337838" y="2047061"/>
                </a:cubicBezTo>
                <a:cubicBezTo>
                  <a:pt x="320070" y="2013147"/>
                  <a:pt x="307452" y="1976532"/>
                  <a:pt x="292513" y="1941092"/>
                </a:cubicBezTo>
                <a:cubicBezTo>
                  <a:pt x="290034" y="1935212"/>
                  <a:pt x="286474" y="1929777"/>
                  <a:pt x="283804" y="1923960"/>
                </a:cubicBezTo>
                <a:cubicBezTo>
                  <a:pt x="263685" y="1880384"/>
                  <a:pt x="244932" y="1836076"/>
                  <a:pt x="223032" y="1793422"/>
                </a:cubicBezTo>
                <a:cubicBezTo>
                  <a:pt x="212067" y="1772094"/>
                  <a:pt x="195571" y="1753564"/>
                  <a:pt x="180918" y="1734207"/>
                </a:cubicBezTo>
                <a:cubicBezTo>
                  <a:pt x="178661" y="1731220"/>
                  <a:pt x="173131" y="1729789"/>
                  <a:pt x="168935" y="1729376"/>
                </a:cubicBezTo>
                <a:cubicBezTo>
                  <a:pt x="156635" y="1728168"/>
                  <a:pt x="144175" y="1728423"/>
                  <a:pt x="131875" y="1727056"/>
                </a:cubicBezTo>
                <a:cubicBezTo>
                  <a:pt x="111819" y="1724831"/>
                  <a:pt x="104731" y="1715296"/>
                  <a:pt x="107146" y="1695367"/>
                </a:cubicBezTo>
                <a:cubicBezTo>
                  <a:pt x="108926" y="1680778"/>
                  <a:pt x="110706" y="1666189"/>
                  <a:pt x="112454" y="1651600"/>
                </a:cubicBezTo>
                <a:cubicBezTo>
                  <a:pt x="112550" y="1650742"/>
                  <a:pt x="112200" y="1649852"/>
                  <a:pt x="111851" y="1647531"/>
                </a:cubicBezTo>
                <a:cubicBezTo>
                  <a:pt x="104635" y="1649852"/>
                  <a:pt x="97611" y="1652108"/>
                  <a:pt x="89125" y="1654842"/>
                </a:cubicBezTo>
                <a:cubicBezTo>
                  <a:pt x="90682" y="1641270"/>
                  <a:pt x="90809" y="1628747"/>
                  <a:pt x="93733" y="1616923"/>
                </a:cubicBezTo>
                <a:cubicBezTo>
                  <a:pt x="99741" y="1592417"/>
                  <a:pt x="97103" y="1568801"/>
                  <a:pt x="89220" y="1545440"/>
                </a:cubicBezTo>
                <a:cubicBezTo>
                  <a:pt x="86359" y="1536922"/>
                  <a:pt x="85628" y="1529421"/>
                  <a:pt x="90015" y="1520648"/>
                </a:cubicBezTo>
                <a:cubicBezTo>
                  <a:pt x="93066" y="1514514"/>
                  <a:pt x="92939" y="1506313"/>
                  <a:pt x="92621" y="1499098"/>
                </a:cubicBezTo>
                <a:cubicBezTo>
                  <a:pt x="91413" y="1471700"/>
                  <a:pt x="89252" y="1444366"/>
                  <a:pt x="88076" y="1416967"/>
                </a:cubicBezTo>
                <a:cubicBezTo>
                  <a:pt x="87790" y="1410293"/>
                  <a:pt x="89379" y="1403364"/>
                  <a:pt x="91191" y="1396848"/>
                </a:cubicBezTo>
                <a:cubicBezTo>
                  <a:pt x="97484" y="1374313"/>
                  <a:pt x="104508" y="1352000"/>
                  <a:pt x="110611" y="1329433"/>
                </a:cubicBezTo>
                <a:cubicBezTo>
                  <a:pt x="111596" y="1325842"/>
                  <a:pt x="110865" y="1319421"/>
                  <a:pt x="108481" y="1317641"/>
                </a:cubicBezTo>
                <a:cubicBezTo>
                  <a:pt x="88998" y="1303116"/>
                  <a:pt x="79621" y="1281248"/>
                  <a:pt x="71802" y="1260461"/>
                </a:cubicBezTo>
                <a:cubicBezTo>
                  <a:pt x="51524" y="1206428"/>
                  <a:pt x="31086" y="1151949"/>
                  <a:pt x="17642" y="1095977"/>
                </a:cubicBezTo>
                <a:cubicBezTo>
                  <a:pt x="7566" y="1054053"/>
                  <a:pt x="7216" y="1009619"/>
                  <a:pt x="4483" y="966169"/>
                </a:cubicBezTo>
                <a:cubicBezTo>
                  <a:pt x="1686" y="920304"/>
                  <a:pt x="287" y="874376"/>
                  <a:pt x="1" y="828511"/>
                </a:cubicBezTo>
                <a:cubicBezTo>
                  <a:pt x="-94" y="814303"/>
                  <a:pt x="5373" y="800032"/>
                  <a:pt x="8583" y="785888"/>
                </a:cubicBezTo>
                <a:cubicBezTo>
                  <a:pt x="10808" y="776099"/>
                  <a:pt x="16084" y="767549"/>
                  <a:pt x="10649" y="756074"/>
                </a:cubicBezTo>
                <a:cubicBezTo>
                  <a:pt x="7407" y="749241"/>
                  <a:pt x="11507" y="739038"/>
                  <a:pt x="12016" y="730361"/>
                </a:cubicBezTo>
                <a:cubicBezTo>
                  <a:pt x="12588" y="720667"/>
                  <a:pt x="16879" y="710368"/>
                  <a:pt x="7089" y="702232"/>
                </a:cubicBezTo>
                <a:cubicBezTo>
                  <a:pt x="5691" y="701087"/>
                  <a:pt x="6136" y="697146"/>
                  <a:pt x="6453" y="694572"/>
                </a:cubicBezTo>
                <a:cubicBezTo>
                  <a:pt x="8774" y="675914"/>
                  <a:pt x="12111" y="657320"/>
                  <a:pt x="13510" y="638567"/>
                </a:cubicBezTo>
                <a:cubicBezTo>
                  <a:pt x="15131" y="616732"/>
                  <a:pt x="29688" y="605671"/>
                  <a:pt x="46311" y="596453"/>
                </a:cubicBezTo>
                <a:cubicBezTo>
                  <a:pt x="117731" y="557009"/>
                  <a:pt x="190612" y="519980"/>
                  <a:pt x="260284" y="477707"/>
                </a:cubicBezTo>
                <a:cubicBezTo>
                  <a:pt x="287173" y="461401"/>
                  <a:pt x="311679" y="437499"/>
                  <a:pt x="324425" y="405842"/>
                </a:cubicBezTo>
                <a:cubicBezTo>
                  <a:pt x="325569" y="403013"/>
                  <a:pt x="327285" y="400407"/>
                  <a:pt x="330559" y="398341"/>
                </a:cubicBezTo>
                <a:close/>
                <a:moveTo>
                  <a:pt x="494535" y="2181"/>
                </a:moveTo>
                <a:cubicBezTo>
                  <a:pt x="510840" y="5836"/>
                  <a:pt x="525747" y="16293"/>
                  <a:pt x="540908" y="24398"/>
                </a:cubicBezTo>
                <a:cubicBezTo>
                  <a:pt x="546057" y="27163"/>
                  <a:pt x="549617" y="32757"/>
                  <a:pt x="554702" y="35745"/>
                </a:cubicBezTo>
                <a:cubicBezTo>
                  <a:pt x="583372" y="52718"/>
                  <a:pt x="593448" y="79766"/>
                  <a:pt x="597897" y="110915"/>
                </a:cubicBezTo>
                <a:cubicBezTo>
                  <a:pt x="601584" y="136788"/>
                  <a:pt x="606511" y="162565"/>
                  <a:pt x="612550" y="187992"/>
                </a:cubicBezTo>
                <a:cubicBezTo>
                  <a:pt x="615760" y="201564"/>
                  <a:pt x="623293" y="214055"/>
                  <a:pt x="627362" y="227468"/>
                </a:cubicBezTo>
                <a:cubicBezTo>
                  <a:pt x="634322" y="250290"/>
                  <a:pt x="623770" y="271522"/>
                  <a:pt x="619797" y="293357"/>
                </a:cubicBezTo>
                <a:cubicBezTo>
                  <a:pt x="616682" y="310362"/>
                  <a:pt x="615379" y="327780"/>
                  <a:pt x="611215" y="344499"/>
                </a:cubicBezTo>
                <a:cubicBezTo>
                  <a:pt x="604890" y="370021"/>
                  <a:pt x="599868" y="396530"/>
                  <a:pt x="588871" y="420114"/>
                </a:cubicBezTo>
                <a:cubicBezTo>
                  <a:pt x="567257" y="466265"/>
                  <a:pt x="528989" y="498462"/>
                  <a:pt x="487542" y="528276"/>
                </a:cubicBezTo>
                <a:cubicBezTo>
                  <a:pt x="456934" y="509332"/>
                  <a:pt x="425308" y="492232"/>
                  <a:pt x="396639" y="471128"/>
                </a:cubicBezTo>
                <a:cubicBezTo>
                  <a:pt x="377377" y="456952"/>
                  <a:pt x="361104" y="438040"/>
                  <a:pt x="345943" y="419287"/>
                </a:cubicBezTo>
                <a:cubicBezTo>
                  <a:pt x="339459" y="411246"/>
                  <a:pt x="337710" y="398373"/>
                  <a:pt x="336407" y="387408"/>
                </a:cubicBezTo>
                <a:cubicBezTo>
                  <a:pt x="334373" y="370149"/>
                  <a:pt x="334532" y="352635"/>
                  <a:pt x="333769" y="335313"/>
                </a:cubicBezTo>
                <a:cubicBezTo>
                  <a:pt x="326999" y="336044"/>
                  <a:pt x="319848" y="339032"/>
                  <a:pt x="315684" y="336680"/>
                </a:cubicBezTo>
                <a:cubicBezTo>
                  <a:pt x="310853" y="333978"/>
                  <a:pt x="307865" y="326954"/>
                  <a:pt x="305449" y="321201"/>
                </a:cubicBezTo>
                <a:cubicBezTo>
                  <a:pt x="294706" y="295868"/>
                  <a:pt x="284821" y="270504"/>
                  <a:pt x="285552" y="241930"/>
                </a:cubicBezTo>
                <a:cubicBezTo>
                  <a:pt x="286251" y="215581"/>
                  <a:pt x="288762" y="212593"/>
                  <a:pt x="314476" y="218124"/>
                </a:cubicBezTo>
                <a:cubicBezTo>
                  <a:pt x="312378" y="198672"/>
                  <a:pt x="309740" y="179220"/>
                  <a:pt x="308246" y="159736"/>
                </a:cubicBezTo>
                <a:cubicBezTo>
                  <a:pt x="306148" y="131956"/>
                  <a:pt x="316224" y="107006"/>
                  <a:pt x="325791" y="81483"/>
                </a:cubicBezTo>
                <a:cubicBezTo>
                  <a:pt x="337043" y="51446"/>
                  <a:pt x="359451" y="36126"/>
                  <a:pt x="387548" y="25955"/>
                </a:cubicBezTo>
                <a:cubicBezTo>
                  <a:pt x="403059" y="20329"/>
                  <a:pt x="418665" y="14894"/>
                  <a:pt x="433858" y="8506"/>
                </a:cubicBezTo>
                <a:cubicBezTo>
                  <a:pt x="453564" y="210"/>
                  <a:pt x="474606" y="-2269"/>
                  <a:pt x="494535" y="2181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1FD7821-586D-4165-AF41-DE6DF9D890F7}"/>
              </a:ext>
            </a:extLst>
          </p:cNvPr>
          <p:cNvSpPr/>
          <p:nvPr/>
        </p:nvSpPr>
        <p:spPr>
          <a:xfrm flipH="1">
            <a:off x="6863845" y="3678846"/>
            <a:ext cx="1886750" cy="2398498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A1ACEA2F-19CD-4A8E-BE23-131363227249}"/>
              </a:ext>
            </a:extLst>
          </p:cNvPr>
          <p:cNvSpPr/>
          <p:nvPr/>
        </p:nvSpPr>
        <p:spPr>
          <a:xfrm>
            <a:off x="4611928" y="4617259"/>
            <a:ext cx="2808123" cy="3120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6D9A563-8D52-4B81-BF03-B43CB4436A3C}"/>
              </a:ext>
            </a:extLst>
          </p:cNvPr>
          <p:cNvSpPr/>
          <p:nvPr/>
        </p:nvSpPr>
        <p:spPr>
          <a:xfrm>
            <a:off x="5286306" y="4773267"/>
            <a:ext cx="124805" cy="12117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6878E03-CA12-4B6E-845F-22A3C86300F1}"/>
              </a:ext>
            </a:extLst>
          </p:cNvPr>
          <p:cNvSpPr/>
          <p:nvPr/>
        </p:nvSpPr>
        <p:spPr>
          <a:xfrm>
            <a:off x="6593988" y="4773267"/>
            <a:ext cx="124805" cy="12117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A3C3155-8DF1-41CD-8CCF-53453C67EE19}"/>
              </a:ext>
            </a:extLst>
          </p:cNvPr>
          <p:cNvGrpSpPr/>
          <p:nvPr/>
        </p:nvGrpSpPr>
        <p:grpSpPr>
          <a:xfrm>
            <a:off x="4619289" y="1422937"/>
            <a:ext cx="3844234" cy="1601723"/>
            <a:chOff x="4287474" y="1151862"/>
            <a:chExt cx="4276907" cy="1781998"/>
          </a:xfrm>
        </p:grpSpPr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532C7FAB-A9FE-4DB1-9471-81131ABC7722}"/>
                </a:ext>
              </a:extLst>
            </p:cNvPr>
            <p:cNvSpPr/>
            <p:nvPr/>
          </p:nvSpPr>
          <p:spPr>
            <a:xfrm rot="19890270" flipV="1">
              <a:off x="7258724" y="1186799"/>
              <a:ext cx="1305657" cy="13243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F6F7F783-041E-4583-94AA-1DFBC6175A1E}"/>
                </a:ext>
              </a:extLst>
            </p:cNvPr>
            <p:cNvSpPr/>
            <p:nvPr/>
          </p:nvSpPr>
          <p:spPr>
            <a:xfrm rot="18850474" flipV="1">
              <a:off x="6035970" y="1575303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49174E16-90FD-4D2C-8164-FBF80E2D33AD}"/>
                </a:ext>
              </a:extLst>
            </p:cNvPr>
            <p:cNvSpPr/>
            <p:nvPr/>
          </p:nvSpPr>
          <p:spPr>
            <a:xfrm rot="17537713" flipV="1">
              <a:off x="5110409" y="1144033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801D7450-4DFF-489D-8F7D-C9226AE96657}"/>
                </a:ext>
              </a:extLst>
            </p:cNvPr>
            <p:cNvSpPr/>
            <p:nvPr/>
          </p:nvSpPr>
          <p:spPr>
            <a:xfrm rot="18850474" flipV="1">
              <a:off x="4295284" y="1837892"/>
              <a:ext cx="1088158" cy="110377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4357BD15-EE31-4DD4-ADBA-A4356FABE7AC}"/>
              </a:ext>
            </a:extLst>
          </p:cNvPr>
          <p:cNvGrpSpPr/>
          <p:nvPr/>
        </p:nvGrpSpPr>
        <p:grpSpPr>
          <a:xfrm>
            <a:off x="1895114" y="1741084"/>
            <a:ext cx="2361875" cy="1135337"/>
            <a:chOff x="1343487" y="1612564"/>
            <a:chExt cx="2361875" cy="11353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BD729F-66D1-476F-8D3F-CDCB6B148F82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CD0A4-CA89-4C9E-89A3-E5B1046B82C3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FB4C8966-2BAC-4935-951D-C1EAF6569ED2}"/>
              </a:ext>
            </a:extLst>
          </p:cNvPr>
          <p:cNvGrpSpPr/>
          <p:nvPr/>
        </p:nvGrpSpPr>
        <p:grpSpPr>
          <a:xfrm>
            <a:off x="8618452" y="2541051"/>
            <a:ext cx="2286862" cy="1135337"/>
            <a:chOff x="1343487" y="1612564"/>
            <a:chExt cx="2361875" cy="11353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E48DE-DF55-4D8C-B1B8-C7010F316AEC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2F7231-D44A-478A-AD5E-924AE37E693E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9">
            <a:extLst>
              <a:ext uri="{FF2B5EF4-FFF2-40B4-BE49-F238E27FC236}">
                <a16:creationId xmlns:a16="http://schemas.microsoft.com/office/drawing/2014/main" id="{ED8F10AC-7A1E-4FAF-B621-12EF1258B5E7}"/>
              </a:ext>
            </a:extLst>
          </p:cNvPr>
          <p:cNvGrpSpPr/>
          <p:nvPr/>
        </p:nvGrpSpPr>
        <p:grpSpPr>
          <a:xfrm>
            <a:off x="9021215" y="4186909"/>
            <a:ext cx="2286862" cy="1135337"/>
            <a:chOff x="1343487" y="1612564"/>
            <a:chExt cx="2361875" cy="11353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81F70A-4C3A-426F-8005-7A0AE4F263A7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F2AD4B-C4AC-4770-A03D-CF3975AEA94D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2">
            <a:extLst>
              <a:ext uri="{FF2B5EF4-FFF2-40B4-BE49-F238E27FC236}">
                <a16:creationId xmlns:a16="http://schemas.microsoft.com/office/drawing/2014/main" id="{DBD9322B-4EF0-4CBC-9A66-83105A4DA477}"/>
              </a:ext>
            </a:extLst>
          </p:cNvPr>
          <p:cNvGrpSpPr/>
          <p:nvPr/>
        </p:nvGrpSpPr>
        <p:grpSpPr>
          <a:xfrm>
            <a:off x="772925" y="3360246"/>
            <a:ext cx="2361875" cy="1135337"/>
            <a:chOff x="1343487" y="1612564"/>
            <a:chExt cx="2361875" cy="11353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C197B3-7C25-4A73-BA4E-7B498AE4986D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8D4DEB-3F92-4560-BFAC-7E26D314624C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: Shape 206">
            <a:extLst>
              <a:ext uri="{FF2B5EF4-FFF2-40B4-BE49-F238E27FC236}">
                <a16:creationId xmlns:a16="http://schemas.microsoft.com/office/drawing/2014/main" id="{A8C9EC46-120A-4E4F-9D41-EC658CE2DC85}"/>
              </a:ext>
            </a:extLst>
          </p:cNvPr>
          <p:cNvSpPr/>
          <p:nvPr/>
        </p:nvSpPr>
        <p:spPr>
          <a:xfrm flipH="1">
            <a:off x="3411738" y="3857684"/>
            <a:ext cx="1333232" cy="237741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D196E3-A794-4781-9490-A286EFAC4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235935"/>
              </p:ext>
            </p:extLst>
          </p:nvPr>
        </p:nvGraphicFramePr>
        <p:xfrm>
          <a:off x="790681" y="1563732"/>
          <a:ext cx="1042416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1BEE9EE9-5BBC-4974-88B2-449EE209CAB1}"/>
              </a:ext>
            </a:extLst>
          </p:cNvPr>
          <p:cNvGrpSpPr/>
          <p:nvPr/>
        </p:nvGrpSpPr>
        <p:grpSpPr>
          <a:xfrm>
            <a:off x="1537752" y="3709942"/>
            <a:ext cx="977653" cy="678649"/>
            <a:chOff x="3233964" y="1954419"/>
            <a:chExt cx="977653" cy="6786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708A38-BA82-4C7D-B142-8510CE94E334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122112-0769-4B64-B360-CA71724B48AC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1">
            <a:extLst>
              <a:ext uri="{FF2B5EF4-FFF2-40B4-BE49-F238E27FC236}">
                <a16:creationId xmlns:a16="http://schemas.microsoft.com/office/drawing/2014/main" id="{E59CFE00-F524-483D-B752-845769084DEC}"/>
              </a:ext>
            </a:extLst>
          </p:cNvPr>
          <p:cNvGrpSpPr/>
          <p:nvPr/>
        </p:nvGrpSpPr>
        <p:grpSpPr>
          <a:xfrm>
            <a:off x="3206595" y="3344981"/>
            <a:ext cx="977653" cy="678649"/>
            <a:chOff x="3233964" y="1954419"/>
            <a:chExt cx="977653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3ED4C9-07A2-47DD-AB33-99BFFC7EDF04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656294-F9D4-4EDB-ACF0-E1FF2D094645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1F41731E-B0FC-47CA-801A-C5D89798274F}"/>
              </a:ext>
            </a:extLst>
          </p:cNvPr>
          <p:cNvGrpSpPr/>
          <p:nvPr/>
        </p:nvGrpSpPr>
        <p:grpSpPr>
          <a:xfrm>
            <a:off x="4875438" y="2292823"/>
            <a:ext cx="977653" cy="678649"/>
            <a:chOff x="3233964" y="1954419"/>
            <a:chExt cx="977653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B10D22-380E-489D-AF26-3BDC1596548D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845A46-0FA7-4DF2-8BC2-AEA7D4DB74D9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518EB1D4-59A5-49B4-85C4-5DE258DB2089}"/>
              </a:ext>
            </a:extLst>
          </p:cNvPr>
          <p:cNvGrpSpPr/>
          <p:nvPr/>
        </p:nvGrpSpPr>
        <p:grpSpPr>
          <a:xfrm>
            <a:off x="6544281" y="3323401"/>
            <a:ext cx="977653" cy="678649"/>
            <a:chOff x="3233964" y="1954419"/>
            <a:chExt cx="977653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CDE84-DBF9-4968-A1BD-2EE08F6D7768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5EDD37-9191-403B-BF7A-41A2D3DE69C3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8ABD8B76-ADFA-4E37-8057-92F7BCA9CBAD}"/>
              </a:ext>
            </a:extLst>
          </p:cNvPr>
          <p:cNvGrpSpPr/>
          <p:nvPr/>
        </p:nvGrpSpPr>
        <p:grpSpPr>
          <a:xfrm>
            <a:off x="9881967" y="2994605"/>
            <a:ext cx="977653" cy="678649"/>
            <a:chOff x="3233964" y="1954419"/>
            <a:chExt cx="977653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AB23-2C71-4039-9C30-A2D6B02ADD8F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EF451A-875D-4648-A52A-B78390EA3C29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40379A5-CDE9-4BB1-8643-DCF53C730C51}"/>
              </a:ext>
            </a:extLst>
          </p:cNvPr>
          <p:cNvSpPr txBox="1"/>
          <p:nvPr/>
        </p:nvSpPr>
        <p:spPr>
          <a:xfrm>
            <a:off x="1033879" y="5753484"/>
            <a:ext cx="99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37">
            <a:extLst>
              <a:ext uri="{FF2B5EF4-FFF2-40B4-BE49-F238E27FC236}">
                <a16:creationId xmlns:a16="http://schemas.microsoft.com/office/drawing/2014/main" id="{1B2DD043-0C54-4A30-A8E9-417B6C0BE93A}"/>
              </a:ext>
            </a:extLst>
          </p:cNvPr>
          <p:cNvGrpSpPr/>
          <p:nvPr/>
        </p:nvGrpSpPr>
        <p:grpSpPr>
          <a:xfrm>
            <a:off x="8213124" y="2632148"/>
            <a:ext cx="977653" cy="678649"/>
            <a:chOff x="3233964" y="1954419"/>
            <a:chExt cx="977653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79CB6A-B755-474D-8915-3E59A2D7D8CF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69428-6883-4735-A876-EB3CF6C04909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: Shape 40">
            <a:extLst>
              <a:ext uri="{FF2B5EF4-FFF2-40B4-BE49-F238E27FC236}">
                <a16:creationId xmlns:a16="http://schemas.microsoft.com/office/drawing/2014/main" id="{A1756694-D48B-4B46-A356-3BAC9D65BF3E}"/>
              </a:ext>
            </a:extLst>
          </p:cNvPr>
          <p:cNvSpPr/>
          <p:nvPr/>
        </p:nvSpPr>
        <p:spPr>
          <a:xfrm>
            <a:off x="8756000" y="4242143"/>
            <a:ext cx="474343" cy="1064493"/>
          </a:xfrm>
          <a:custGeom>
            <a:avLst/>
            <a:gdLst>
              <a:gd name="connsiteX0" fmla="*/ 30018 w 780876"/>
              <a:gd name="connsiteY0" fmla="*/ 1629924 h 1752396"/>
              <a:gd name="connsiteX1" fmla="*/ 20379 w 780876"/>
              <a:gd name="connsiteY1" fmla="*/ 1612845 h 1752396"/>
              <a:gd name="connsiteX2" fmla="*/ 26618 w 780876"/>
              <a:gd name="connsiteY2" fmla="*/ 1542009 h 1752396"/>
              <a:gd name="connsiteX3" fmla="*/ 138812 w 780876"/>
              <a:gd name="connsiteY3" fmla="*/ 1406777 h 1752396"/>
              <a:gd name="connsiteX4" fmla="*/ 156131 w 780876"/>
              <a:gd name="connsiteY4" fmla="*/ 1338381 h 1752396"/>
              <a:gd name="connsiteX5" fmla="*/ 153131 w 780876"/>
              <a:gd name="connsiteY5" fmla="*/ 1316663 h 1752396"/>
              <a:gd name="connsiteX6" fmla="*/ 171530 w 780876"/>
              <a:gd name="connsiteY6" fmla="*/ 1272665 h 1752396"/>
              <a:gd name="connsiteX7" fmla="*/ 221887 w 780876"/>
              <a:gd name="connsiteY7" fmla="*/ 1200629 h 1752396"/>
              <a:gd name="connsiteX8" fmla="*/ 277484 w 780876"/>
              <a:gd name="connsiteY8" fmla="*/ 853170 h 1752396"/>
              <a:gd name="connsiteX9" fmla="*/ 278123 w 780876"/>
              <a:gd name="connsiteY9" fmla="*/ 689380 h 1752396"/>
              <a:gd name="connsiteX10" fmla="*/ 255165 w 780876"/>
              <a:gd name="connsiteY10" fmla="*/ 664581 h 1752396"/>
              <a:gd name="connsiteX11" fmla="*/ 137252 w 780876"/>
              <a:gd name="connsiteY11" fmla="*/ 636623 h 1752396"/>
              <a:gd name="connsiteX12" fmla="*/ 114853 w 780876"/>
              <a:gd name="connsiteY12" fmla="*/ 623984 h 1752396"/>
              <a:gd name="connsiteX13" fmla="*/ 116053 w 780876"/>
              <a:gd name="connsiteY13" fmla="*/ 595065 h 1752396"/>
              <a:gd name="connsiteX14" fmla="*/ 162570 w 780876"/>
              <a:gd name="connsiteY14" fmla="*/ 572427 h 1752396"/>
              <a:gd name="connsiteX15" fmla="*/ 175130 w 780876"/>
              <a:gd name="connsiteY15" fmla="*/ 550788 h 1752396"/>
              <a:gd name="connsiteX16" fmla="*/ 185969 w 780876"/>
              <a:gd name="connsiteY16" fmla="*/ 533229 h 1752396"/>
              <a:gd name="connsiteX17" fmla="*/ 238366 w 780876"/>
              <a:gd name="connsiteY17" fmla="*/ 516630 h 1752396"/>
              <a:gd name="connsiteX18" fmla="*/ 237886 w 780876"/>
              <a:gd name="connsiteY18" fmla="*/ 475792 h 1752396"/>
              <a:gd name="connsiteX19" fmla="*/ 227686 w 780876"/>
              <a:gd name="connsiteY19" fmla="*/ 463593 h 1752396"/>
              <a:gd name="connsiteX20" fmla="*/ 227447 w 780876"/>
              <a:gd name="connsiteY20" fmla="*/ 415436 h 1752396"/>
              <a:gd name="connsiteX21" fmla="*/ 237006 w 780876"/>
              <a:gd name="connsiteY21" fmla="*/ 400917 h 1752396"/>
              <a:gd name="connsiteX22" fmla="*/ 193568 w 780876"/>
              <a:gd name="connsiteY22" fmla="*/ 192329 h 1752396"/>
              <a:gd name="connsiteX23" fmla="*/ 163330 w 780876"/>
              <a:gd name="connsiteY23" fmla="*/ 150771 h 1752396"/>
              <a:gd name="connsiteX24" fmla="*/ 172530 w 780876"/>
              <a:gd name="connsiteY24" fmla="*/ 112134 h 1752396"/>
              <a:gd name="connsiteX25" fmla="*/ 215047 w 780876"/>
              <a:gd name="connsiteY25" fmla="*/ 111614 h 1752396"/>
              <a:gd name="connsiteX26" fmla="*/ 260925 w 780876"/>
              <a:gd name="connsiteY26" fmla="*/ 107454 h 1752396"/>
              <a:gd name="connsiteX27" fmla="*/ 293522 w 780876"/>
              <a:gd name="connsiteY27" fmla="*/ 100374 h 1752396"/>
              <a:gd name="connsiteX28" fmla="*/ 330040 w 780876"/>
              <a:gd name="connsiteY28" fmla="*/ 114974 h 1752396"/>
              <a:gd name="connsiteX29" fmla="*/ 337120 w 780876"/>
              <a:gd name="connsiteY29" fmla="*/ 54737 h 1752396"/>
              <a:gd name="connsiteX30" fmla="*/ 411116 w 780876"/>
              <a:gd name="connsiteY30" fmla="*/ 3300 h 1752396"/>
              <a:gd name="connsiteX31" fmla="*/ 444834 w 780876"/>
              <a:gd name="connsiteY31" fmla="*/ 44778 h 1752396"/>
              <a:gd name="connsiteX32" fmla="*/ 452553 w 780876"/>
              <a:gd name="connsiteY32" fmla="*/ 115014 h 1752396"/>
              <a:gd name="connsiteX33" fmla="*/ 486831 w 780876"/>
              <a:gd name="connsiteY33" fmla="*/ 101214 h 1752396"/>
              <a:gd name="connsiteX34" fmla="*/ 522949 w 780876"/>
              <a:gd name="connsiteY34" fmla="*/ 108574 h 1752396"/>
              <a:gd name="connsiteX35" fmla="*/ 568106 w 780876"/>
              <a:gd name="connsiteY35" fmla="*/ 111734 h 1752396"/>
              <a:gd name="connsiteX36" fmla="*/ 616823 w 780876"/>
              <a:gd name="connsiteY36" fmla="*/ 122693 h 1752396"/>
              <a:gd name="connsiteX37" fmla="*/ 616783 w 780876"/>
              <a:gd name="connsiteY37" fmla="*/ 149332 h 1752396"/>
              <a:gd name="connsiteX38" fmla="*/ 542428 w 780876"/>
              <a:gd name="connsiteY38" fmla="*/ 399877 h 1752396"/>
              <a:gd name="connsiteX39" fmla="*/ 552707 w 780876"/>
              <a:gd name="connsiteY39" fmla="*/ 415916 h 1752396"/>
              <a:gd name="connsiteX40" fmla="*/ 553107 w 780876"/>
              <a:gd name="connsiteY40" fmla="*/ 461593 h 1752396"/>
              <a:gd name="connsiteX41" fmla="*/ 542308 w 780876"/>
              <a:gd name="connsiteY41" fmla="*/ 516830 h 1752396"/>
              <a:gd name="connsiteX42" fmla="*/ 554827 w 780876"/>
              <a:gd name="connsiteY42" fmla="*/ 521430 h 1752396"/>
              <a:gd name="connsiteX43" fmla="*/ 585545 w 780876"/>
              <a:gd name="connsiteY43" fmla="*/ 529029 h 1752396"/>
              <a:gd name="connsiteX44" fmla="*/ 601104 w 780876"/>
              <a:gd name="connsiteY44" fmla="*/ 564427 h 1752396"/>
              <a:gd name="connsiteX45" fmla="*/ 648781 w 780876"/>
              <a:gd name="connsiteY45" fmla="*/ 586826 h 1752396"/>
              <a:gd name="connsiteX46" fmla="*/ 670860 w 780876"/>
              <a:gd name="connsiteY46" fmla="*/ 611464 h 1752396"/>
              <a:gd name="connsiteX47" fmla="*/ 648662 w 780876"/>
              <a:gd name="connsiteY47" fmla="*/ 632903 h 1752396"/>
              <a:gd name="connsiteX48" fmla="*/ 521589 w 780876"/>
              <a:gd name="connsiteY48" fmla="*/ 664541 h 1752396"/>
              <a:gd name="connsiteX49" fmla="*/ 502150 w 780876"/>
              <a:gd name="connsiteY49" fmla="*/ 683300 h 1752396"/>
              <a:gd name="connsiteX50" fmla="*/ 558747 w 780876"/>
              <a:gd name="connsiteY50" fmla="*/ 1194830 h 1752396"/>
              <a:gd name="connsiteX51" fmla="*/ 613904 w 780876"/>
              <a:gd name="connsiteY51" fmla="*/ 1274905 h 1752396"/>
              <a:gd name="connsiteX52" fmla="*/ 630143 w 780876"/>
              <a:gd name="connsiteY52" fmla="*/ 1315783 h 1752396"/>
              <a:gd name="connsiteX53" fmla="*/ 662381 w 780876"/>
              <a:gd name="connsiteY53" fmla="*/ 1431296 h 1752396"/>
              <a:gd name="connsiteX54" fmla="*/ 756175 w 780876"/>
              <a:gd name="connsiteY54" fmla="*/ 1542849 h 1752396"/>
              <a:gd name="connsiteX55" fmla="*/ 760615 w 780876"/>
              <a:gd name="connsiteY55" fmla="*/ 1617645 h 1752396"/>
              <a:gd name="connsiteX56" fmla="*/ 765015 w 780876"/>
              <a:gd name="connsiteY56" fmla="*/ 1643883 h 1752396"/>
              <a:gd name="connsiteX57" fmla="*/ 779734 w 780876"/>
              <a:gd name="connsiteY57" fmla="*/ 1670962 h 1752396"/>
              <a:gd name="connsiteX58" fmla="*/ 780214 w 780876"/>
              <a:gd name="connsiteY58" fmla="*/ 1730798 h 1752396"/>
              <a:gd name="connsiteX59" fmla="*/ 758775 w 780876"/>
              <a:gd name="connsiteY59" fmla="*/ 1752397 h 1752396"/>
              <a:gd name="connsiteX60" fmla="*/ 23699 w 780876"/>
              <a:gd name="connsiteY60" fmla="*/ 1752317 h 1752396"/>
              <a:gd name="connsiteX61" fmla="*/ 340 w 780876"/>
              <a:gd name="connsiteY61" fmla="*/ 1731998 h 1752396"/>
              <a:gd name="connsiteX62" fmla="*/ 3220 w 780876"/>
              <a:gd name="connsiteY62" fmla="*/ 1660642 h 1752396"/>
              <a:gd name="connsiteX63" fmla="*/ 30018 w 780876"/>
              <a:gd name="connsiteY63" fmla="*/ 1629924 h 175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80876" h="1752396">
                <a:moveTo>
                  <a:pt x="30018" y="1629924"/>
                </a:moveTo>
                <a:cubicBezTo>
                  <a:pt x="26858" y="1624324"/>
                  <a:pt x="23858" y="1618445"/>
                  <a:pt x="20379" y="1612845"/>
                </a:cubicBezTo>
                <a:cubicBezTo>
                  <a:pt x="1140" y="1582047"/>
                  <a:pt x="2100" y="1571688"/>
                  <a:pt x="26618" y="1542009"/>
                </a:cubicBezTo>
                <a:cubicBezTo>
                  <a:pt x="63976" y="1496892"/>
                  <a:pt x="100574" y="1451135"/>
                  <a:pt x="138812" y="1406777"/>
                </a:cubicBezTo>
                <a:cubicBezTo>
                  <a:pt x="156571" y="1386138"/>
                  <a:pt x="161650" y="1364100"/>
                  <a:pt x="156131" y="1338381"/>
                </a:cubicBezTo>
                <a:cubicBezTo>
                  <a:pt x="154611" y="1331262"/>
                  <a:pt x="154571" y="1323822"/>
                  <a:pt x="153131" y="1316663"/>
                </a:cubicBezTo>
                <a:cubicBezTo>
                  <a:pt x="149331" y="1297704"/>
                  <a:pt x="154411" y="1283984"/>
                  <a:pt x="171530" y="1272665"/>
                </a:cubicBezTo>
                <a:cubicBezTo>
                  <a:pt x="197288" y="1255586"/>
                  <a:pt x="212687" y="1230468"/>
                  <a:pt x="221887" y="1200629"/>
                </a:cubicBezTo>
                <a:cubicBezTo>
                  <a:pt x="256925" y="1087396"/>
                  <a:pt x="275444" y="971563"/>
                  <a:pt x="277484" y="853170"/>
                </a:cubicBezTo>
                <a:cubicBezTo>
                  <a:pt x="278403" y="798573"/>
                  <a:pt x="277204" y="743976"/>
                  <a:pt x="278123" y="689380"/>
                </a:cubicBezTo>
                <a:cubicBezTo>
                  <a:pt x="278403" y="672021"/>
                  <a:pt x="271204" y="667661"/>
                  <a:pt x="255165" y="664581"/>
                </a:cubicBezTo>
                <a:cubicBezTo>
                  <a:pt x="215527" y="656942"/>
                  <a:pt x="176369" y="646702"/>
                  <a:pt x="137252" y="636623"/>
                </a:cubicBezTo>
                <a:cubicBezTo>
                  <a:pt x="129212" y="634543"/>
                  <a:pt x="121453" y="629343"/>
                  <a:pt x="114853" y="623984"/>
                </a:cubicBezTo>
                <a:cubicBezTo>
                  <a:pt x="103054" y="614424"/>
                  <a:pt x="101974" y="603145"/>
                  <a:pt x="116053" y="595065"/>
                </a:cubicBezTo>
                <a:cubicBezTo>
                  <a:pt x="130972" y="586506"/>
                  <a:pt x="147051" y="579946"/>
                  <a:pt x="162570" y="572427"/>
                </a:cubicBezTo>
                <a:cubicBezTo>
                  <a:pt x="171450" y="568147"/>
                  <a:pt x="181809" y="565707"/>
                  <a:pt x="175130" y="550788"/>
                </a:cubicBezTo>
                <a:cubicBezTo>
                  <a:pt x="173450" y="547028"/>
                  <a:pt x="180529" y="535549"/>
                  <a:pt x="185969" y="533229"/>
                </a:cubicBezTo>
                <a:cubicBezTo>
                  <a:pt x="201568" y="526549"/>
                  <a:pt x="218367" y="522709"/>
                  <a:pt x="238366" y="516630"/>
                </a:cubicBezTo>
                <a:cubicBezTo>
                  <a:pt x="238366" y="504591"/>
                  <a:pt x="239166" y="490111"/>
                  <a:pt x="237886" y="475792"/>
                </a:cubicBezTo>
                <a:cubicBezTo>
                  <a:pt x="237486" y="471393"/>
                  <a:pt x="232046" y="466473"/>
                  <a:pt x="227686" y="463593"/>
                </a:cubicBezTo>
                <a:cubicBezTo>
                  <a:pt x="207368" y="450234"/>
                  <a:pt x="207368" y="429555"/>
                  <a:pt x="227447" y="415436"/>
                </a:cubicBezTo>
                <a:cubicBezTo>
                  <a:pt x="231966" y="412276"/>
                  <a:pt x="237126" y="405756"/>
                  <a:pt x="237006" y="400917"/>
                </a:cubicBezTo>
                <a:cubicBezTo>
                  <a:pt x="235006" y="328841"/>
                  <a:pt x="230966" y="256925"/>
                  <a:pt x="193568" y="192329"/>
                </a:cubicBezTo>
                <a:cubicBezTo>
                  <a:pt x="185009" y="177570"/>
                  <a:pt x="174130" y="164011"/>
                  <a:pt x="163330" y="150771"/>
                </a:cubicBezTo>
                <a:cubicBezTo>
                  <a:pt x="154171" y="139532"/>
                  <a:pt x="157971" y="119933"/>
                  <a:pt x="172530" y="112134"/>
                </a:cubicBezTo>
                <a:cubicBezTo>
                  <a:pt x="186409" y="104694"/>
                  <a:pt x="200888" y="100494"/>
                  <a:pt x="215047" y="111614"/>
                </a:cubicBezTo>
                <a:cubicBezTo>
                  <a:pt x="231766" y="124733"/>
                  <a:pt x="245405" y="125413"/>
                  <a:pt x="260925" y="107454"/>
                </a:cubicBezTo>
                <a:cubicBezTo>
                  <a:pt x="266884" y="100574"/>
                  <a:pt x="282723" y="99214"/>
                  <a:pt x="293522" y="100374"/>
                </a:cubicBezTo>
                <a:cubicBezTo>
                  <a:pt x="304842" y="101574"/>
                  <a:pt x="315481" y="108854"/>
                  <a:pt x="330040" y="114974"/>
                </a:cubicBezTo>
                <a:cubicBezTo>
                  <a:pt x="332480" y="94495"/>
                  <a:pt x="335520" y="74696"/>
                  <a:pt x="337120" y="54737"/>
                </a:cubicBezTo>
                <a:cubicBezTo>
                  <a:pt x="340560" y="11620"/>
                  <a:pt x="369038" y="-8419"/>
                  <a:pt x="411116" y="3300"/>
                </a:cubicBezTo>
                <a:cubicBezTo>
                  <a:pt x="433034" y="9380"/>
                  <a:pt x="442274" y="20819"/>
                  <a:pt x="444834" y="44778"/>
                </a:cubicBezTo>
                <a:cubicBezTo>
                  <a:pt x="447273" y="67576"/>
                  <a:pt x="449833" y="90375"/>
                  <a:pt x="452553" y="115014"/>
                </a:cubicBezTo>
                <a:cubicBezTo>
                  <a:pt x="466312" y="109174"/>
                  <a:pt x="476352" y="101934"/>
                  <a:pt x="486831" y="101214"/>
                </a:cubicBezTo>
                <a:cubicBezTo>
                  <a:pt x="498950" y="100374"/>
                  <a:pt x="515949" y="101094"/>
                  <a:pt x="522949" y="108574"/>
                </a:cubicBezTo>
                <a:cubicBezTo>
                  <a:pt x="538908" y="125613"/>
                  <a:pt x="551787" y="121773"/>
                  <a:pt x="568106" y="111734"/>
                </a:cubicBezTo>
                <a:cubicBezTo>
                  <a:pt x="594425" y="95575"/>
                  <a:pt x="599145" y="97415"/>
                  <a:pt x="616823" y="122693"/>
                </a:cubicBezTo>
                <a:cubicBezTo>
                  <a:pt x="623543" y="132333"/>
                  <a:pt x="624703" y="140172"/>
                  <a:pt x="616783" y="149332"/>
                </a:cubicBezTo>
                <a:cubicBezTo>
                  <a:pt x="554307" y="221607"/>
                  <a:pt x="542708" y="309162"/>
                  <a:pt x="542428" y="399877"/>
                </a:cubicBezTo>
                <a:cubicBezTo>
                  <a:pt x="542428" y="405316"/>
                  <a:pt x="547787" y="412556"/>
                  <a:pt x="552707" y="415916"/>
                </a:cubicBezTo>
                <a:cubicBezTo>
                  <a:pt x="570386" y="427915"/>
                  <a:pt x="571026" y="448954"/>
                  <a:pt x="553107" y="461593"/>
                </a:cubicBezTo>
                <a:cubicBezTo>
                  <a:pt x="541788" y="469593"/>
                  <a:pt x="533908" y="507190"/>
                  <a:pt x="542308" y="516830"/>
                </a:cubicBezTo>
                <a:cubicBezTo>
                  <a:pt x="544868" y="519790"/>
                  <a:pt x="550467" y="520310"/>
                  <a:pt x="554827" y="521430"/>
                </a:cubicBezTo>
                <a:cubicBezTo>
                  <a:pt x="565066" y="524069"/>
                  <a:pt x="575866" y="525109"/>
                  <a:pt x="585545" y="529029"/>
                </a:cubicBezTo>
                <a:cubicBezTo>
                  <a:pt x="605344" y="537029"/>
                  <a:pt x="607024" y="541628"/>
                  <a:pt x="601104" y="564427"/>
                </a:cubicBezTo>
                <a:cubicBezTo>
                  <a:pt x="616823" y="571587"/>
                  <a:pt x="633742" y="577666"/>
                  <a:pt x="648781" y="586826"/>
                </a:cubicBezTo>
                <a:cubicBezTo>
                  <a:pt x="658181" y="592545"/>
                  <a:pt x="669420" y="602185"/>
                  <a:pt x="670860" y="611464"/>
                </a:cubicBezTo>
                <a:cubicBezTo>
                  <a:pt x="671820" y="617544"/>
                  <a:pt x="657941" y="630223"/>
                  <a:pt x="648662" y="632903"/>
                </a:cubicBezTo>
                <a:cubicBezTo>
                  <a:pt x="606744" y="644982"/>
                  <a:pt x="564266" y="655422"/>
                  <a:pt x="521589" y="664541"/>
                </a:cubicBezTo>
                <a:cubicBezTo>
                  <a:pt x="509350" y="667141"/>
                  <a:pt x="502270" y="669141"/>
                  <a:pt x="502150" y="683300"/>
                </a:cubicBezTo>
                <a:cubicBezTo>
                  <a:pt x="500590" y="856050"/>
                  <a:pt x="506310" y="1027880"/>
                  <a:pt x="558747" y="1194830"/>
                </a:cubicBezTo>
                <a:cubicBezTo>
                  <a:pt x="569186" y="1228028"/>
                  <a:pt x="584425" y="1256066"/>
                  <a:pt x="613904" y="1274905"/>
                </a:cubicBezTo>
                <a:cubicBezTo>
                  <a:pt x="629663" y="1284945"/>
                  <a:pt x="635862" y="1299144"/>
                  <a:pt x="630143" y="1315783"/>
                </a:cubicBezTo>
                <a:cubicBezTo>
                  <a:pt x="614223" y="1362220"/>
                  <a:pt x="631543" y="1397538"/>
                  <a:pt x="662381" y="1431296"/>
                </a:cubicBezTo>
                <a:cubicBezTo>
                  <a:pt x="695139" y="1467134"/>
                  <a:pt x="725377" y="1505291"/>
                  <a:pt x="756175" y="1542849"/>
                </a:cubicBezTo>
                <a:cubicBezTo>
                  <a:pt x="782094" y="1574447"/>
                  <a:pt x="786373" y="1588807"/>
                  <a:pt x="760615" y="1617645"/>
                </a:cubicBezTo>
                <a:cubicBezTo>
                  <a:pt x="751376" y="1628004"/>
                  <a:pt x="754735" y="1635124"/>
                  <a:pt x="765015" y="1643883"/>
                </a:cubicBezTo>
                <a:cubicBezTo>
                  <a:pt x="772414" y="1650203"/>
                  <a:pt x="778654" y="1661362"/>
                  <a:pt x="779734" y="1670962"/>
                </a:cubicBezTo>
                <a:cubicBezTo>
                  <a:pt x="781934" y="1690681"/>
                  <a:pt x="780294" y="1710839"/>
                  <a:pt x="780214" y="1730798"/>
                </a:cubicBezTo>
                <a:cubicBezTo>
                  <a:pt x="780174" y="1745037"/>
                  <a:pt x="774854" y="1752397"/>
                  <a:pt x="758775" y="1752397"/>
                </a:cubicBezTo>
                <a:cubicBezTo>
                  <a:pt x="513749" y="1752037"/>
                  <a:pt x="268724" y="1751997"/>
                  <a:pt x="23699" y="1752317"/>
                </a:cubicBezTo>
                <a:cubicBezTo>
                  <a:pt x="8539" y="1752317"/>
                  <a:pt x="460" y="1746357"/>
                  <a:pt x="340" y="1731998"/>
                </a:cubicBezTo>
                <a:cubicBezTo>
                  <a:pt x="140" y="1708159"/>
                  <a:pt x="-1180" y="1683801"/>
                  <a:pt x="3220" y="1660642"/>
                </a:cubicBezTo>
                <a:cubicBezTo>
                  <a:pt x="5220" y="1649843"/>
                  <a:pt x="19539" y="1641363"/>
                  <a:pt x="30018" y="1629924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41">
            <a:extLst>
              <a:ext uri="{FF2B5EF4-FFF2-40B4-BE49-F238E27FC236}">
                <a16:creationId xmlns:a16="http://schemas.microsoft.com/office/drawing/2014/main" id="{9EA54A09-1683-47FE-8CB4-86D1BADD5F87}"/>
              </a:ext>
            </a:extLst>
          </p:cNvPr>
          <p:cNvSpPr/>
          <p:nvPr/>
        </p:nvSpPr>
        <p:spPr>
          <a:xfrm>
            <a:off x="10456760" y="4238250"/>
            <a:ext cx="422674" cy="1068386"/>
          </a:xfrm>
          <a:custGeom>
            <a:avLst/>
            <a:gdLst>
              <a:gd name="connsiteX0" fmla="*/ 286941 w 695818"/>
              <a:gd name="connsiteY0" fmla="*/ 258481 h 1758806"/>
              <a:gd name="connsiteX1" fmla="*/ 291180 w 695818"/>
              <a:gd name="connsiteY1" fmla="*/ 181925 h 1758806"/>
              <a:gd name="connsiteX2" fmla="*/ 240703 w 695818"/>
              <a:gd name="connsiteY2" fmla="*/ 181925 h 1758806"/>
              <a:gd name="connsiteX3" fmla="*/ 240703 w 695818"/>
              <a:gd name="connsiteY3" fmla="*/ 76811 h 1758806"/>
              <a:gd name="connsiteX4" fmla="*/ 306340 w 695818"/>
              <a:gd name="connsiteY4" fmla="*/ 76811 h 1758806"/>
              <a:gd name="connsiteX5" fmla="*/ 335898 w 695818"/>
              <a:gd name="connsiteY5" fmla="*/ 5695 h 1758806"/>
              <a:gd name="connsiteX6" fmla="*/ 372936 w 695818"/>
              <a:gd name="connsiteY6" fmla="*/ 6215 h 1758806"/>
              <a:gd name="connsiteX7" fmla="*/ 398694 w 695818"/>
              <a:gd name="connsiteY7" fmla="*/ 21414 h 1758806"/>
              <a:gd name="connsiteX8" fmla="*/ 410494 w 695818"/>
              <a:gd name="connsiteY8" fmla="*/ 56012 h 1758806"/>
              <a:gd name="connsiteX9" fmla="*/ 424773 w 695818"/>
              <a:gd name="connsiteY9" fmla="*/ 78331 h 1758806"/>
              <a:gd name="connsiteX10" fmla="*/ 471250 w 695818"/>
              <a:gd name="connsiteY10" fmla="*/ 78331 h 1758806"/>
              <a:gd name="connsiteX11" fmla="*/ 470650 w 695818"/>
              <a:gd name="connsiteY11" fmla="*/ 171446 h 1758806"/>
              <a:gd name="connsiteX12" fmla="*/ 457251 w 695818"/>
              <a:gd name="connsiteY12" fmla="*/ 181125 h 1758806"/>
              <a:gd name="connsiteX13" fmla="*/ 419333 w 695818"/>
              <a:gd name="connsiteY13" fmla="*/ 187485 h 1758806"/>
              <a:gd name="connsiteX14" fmla="*/ 434292 w 695818"/>
              <a:gd name="connsiteY14" fmla="*/ 221363 h 1758806"/>
              <a:gd name="connsiteX15" fmla="*/ 434812 w 695818"/>
              <a:gd name="connsiteY15" fmla="*/ 253801 h 1758806"/>
              <a:gd name="connsiteX16" fmla="*/ 461090 w 695818"/>
              <a:gd name="connsiteY16" fmla="*/ 285799 h 1758806"/>
              <a:gd name="connsiteX17" fmla="*/ 482449 w 695818"/>
              <a:gd name="connsiteY17" fmla="*/ 293798 h 1758806"/>
              <a:gd name="connsiteX18" fmla="*/ 540166 w 695818"/>
              <a:gd name="connsiteY18" fmla="*/ 298238 h 1758806"/>
              <a:gd name="connsiteX19" fmla="*/ 566684 w 695818"/>
              <a:gd name="connsiteY19" fmla="*/ 331836 h 1758806"/>
              <a:gd name="connsiteX20" fmla="*/ 552565 w 695818"/>
              <a:gd name="connsiteY20" fmla="*/ 379353 h 1758806"/>
              <a:gd name="connsiteX21" fmla="*/ 482969 w 695818"/>
              <a:gd name="connsiteY21" fmla="*/ 547303 h 1758806"/>
              <a:gd name="connsiteX22" fmla="*/ 491089 w 695818"/>
              <a:gd name="connsiteY22" fmla="*/ 554063 h 1758806"/>
              <a:gd name="connsiteX23" fmla="*/ 492169 w 695818"/>
              <a:gd name="connsiteY23" fmla="*/ 595661 h 1758806"/>
              <a:gd name="connsiteX24" fmla="*/ 483649 w 695818"/>
              <a:gd name="connsiteY24" fmla="*/ 645058 h 1758806"/>
              <a:gd name="connsiteX25" fmla="*/ 493728 w 695818"/>
              <a:gd name="connsiteY25" fmla="*/ 649777 h 1758806"/>
              <a:gd name="connsiteX26" fmla="*/ 515127 w 695818"/>
              <a:gd name="connsiteY26" fmla="*/ 654257 h 1758806"/>
              <a:gd name="connsiteX27" fmla="*/ 535806 w 695818"/>
              <a:gd name="connsiteY27" fmla="*/ 688935 h 1758806"/>
              <a:gd name="connsiteX28" fmla="*/ 583803 w 695818"/>
              <a:gd name="connsiteY28" fmla="*/ 711534 h 1758806"/>
              <a:gd name="connsiteX29" fmla="*/ 582963 w 695818"/>
              <a:gd name="connsiteY29" fmla="*/ 746772 h 1758806"/>
              <a:gd name="connsiteX30" fmla="*/ 469930 w 695818"/>
              <a:gd name="connsiteY30" fmla="*/ 776810 h 1758806"/>
              <a:gd name="connsiteX31" fmla="*/ 448291 w 695818"/>
              <a:gd name="connsiteY31" fmla="*/ 796289 h 1758806"/>
              <a:gd name="connsiteX32" fmla="*/ 500888 w 695818"/>
              <a:gd name="connsiteY32" fmla="*/ 1264141 h 1758806"/>
              <a:gd name="connsiteX33" fmla="*/ 544006 w 695818"/>
              <a:gd name="connsiteY33" fmla="*/ 1324458 h 1758806"/>
              <a:gd name="connsiteX34" fmla="*/ 561045 w 695818"/>
              <a:gd name="connsiteY34" fmla="*/ 1369015 h 1758806"/>
              <a:gd name="connsiteX35" fmla="*/ 584123 w 695818"/>
              <a:gd name="connsiteY35" fmla="*/ 1460369 h 1758806"/>
              <a:gd name="connsiteX36" fmla="*/ 675718 w 695818"/>
              <a:gd name="connsiteY36" fmla="*/ 1571203 h 1758806"/>
              <a:gd name="connsiteX37" fmla="*/ 677638 w 695818"/>
              <a:gd name="connsiteY37" fmla="*/ 1635519 h 1758806"/>
              <a:gd name="connsiteX38" fmla="*/ 678958 w 695818"/>
              <a:gd name="connsiteY38" fmla="*/ 1654598 h 1758806"/>
              <a:gd name="connsiteX39" fmla="*/ 695437 w 695818"/>
              <a:gd name="connsiteY39" fmla="*/ 1693996 h 1758806"/>
              <a:gd name="connsiteX40" fmla="*/ 688317 w 695818"/>
              <a:gd name="connsiteY40" fmla="*/ 1753272 h 1758806"/>
              <a:gd name="connsiteX41" fmla="*/ 633001 w 695818"/>
              <a:gd name="connsiteY41" fmla="*/ 1756912 h 1758806"/>
              <a:gd name="connsiteX42" fmla="*/ 31636 w 695818"/>
              <a:gd name="connsiteY42" fmla="*/ 1756352 h 1758806"/>
              <a:gd name="connsiteX43" fmla="*/ 278 w 695818"/>
              <a:gd name="connsiteY43" fmla="*/ 1723874 h 1758806"/>
              <a:gd name="connsiteX44" fmla="*/ 1798 w 695818"/>
              <a:gd name="connsiteY44" fmla="*/ 1684076 h 1758806"/>
              <a:gd name="connsiteX45" fmla="*/ 17037 w 695818"/>
              <a:gd name="connsiteY45" fmla="*/ 1658198 h 1758806"/>
              <a:gd name="connsiteX46" fmla="*/ 20676 w 695818"/>
              <a:gd name="connsiteY46" fmla="*/ 1630720 h 1758806"/>
              <a:gd name="connsiteX47" fmla="*/ 21597 w 695818"/>
              <a:gd name="connsiteY47" fmla="*/ 1572403 h 1758806"/>
              <a:gd name="connsiteX48" fmla="*/ 120591 w 695818"/>
              <a:gd name="connsiteY48" fmla="*/ 1452130 h 1758806"/>
              <a:gd name="connsiteX49" fmla="*/ 138590 w 695818"/>
              <a:gd name="connsiteY49" fmla="*/ 1374295 h 1758806"/>
              <a:gd name="connsiteX50" fmla="*/ 156668 w 695818"/>
              <a:gd name="connsiteY50" fmla="*/ 1323058 h 1758806"/>
              <a:gd name="connsiteX51" fmla="*/ 199746 w 695818"/>
              <a:gd name="connsiteY51" fmla="*/ 1258102 h 1758806"/>
              <a:gd name="connsiteX52" fmla="*/ 249223 w 695818"/>
              <a:gd name="connsiteY52" fmla="*/ 833847 h 1758806"/>
              <a:gd name="connsiteX53" fmla="*/ 248303 w 695818"/>
              <a:gd name="connsiteY53" fmla="*/ 803928 h 1758806"/>
              <a:gd name="connsiteX54" fmla="*/ 223065 w 695818"/>
              <a:gd name="connsiteY54" fmla="*/ 776530 h 1758806"/>
              <a:gd name="connsiteX55" fmla="*/ 129990 w 695818"/>
              <a:gd name="connsiteY55" fmla="*/ 755531 h 1758806"/>
              <a:gd name="connsiteX56" fmla="*/ 105711 w 695818"/>
              <a:gd name="connsiteY56" fmla="*/ 742132 h 1758806"/>
              <a:gd name="connsiteX57" fmla="*/ 106831 w 695818"/>
              <a:gd name="connsiteY57" fmla="*/ 714734 h 1758806"/>
              <a:gd name="connsiteX58" fmla="*/ 147869 w 695818"/>
              <a:gd name="connsiteY58" fmla="*/ 694575 h 1758806"/>
              <a:gd name="connsiteX59" fmla="*/ 158748 w 695818"/>
              <a:gd name="connsiteY59" fmla="*/ 681296 h 1758806"/>
              <a:gd name="connsiteX60" fmla="*/ 173787 w 695818"/>
              <a:gd name="connsiteY60" fmla="*/ 656737 h 1758806"/>
              <a:gd name="connsiteX61" fmla="*/ 188827 w 695818"/>
              <a:gd name="connsiteY61" fmla="*/ 651497 h 1758806"/>
              <a:gd name="connsiteX62" fmla="*/ 213985 w 695818"/>
              <a:gd name="connsiteY62" fmla="*/ 639098 h 1758806"/>
              <a:gd name="connsiteX63" fmla="*/ 200666 w 695818"/>
              <a:gd name="connsiteY63" fmla="*/ 593621 h 1758806"/>
              <a:gd name="connsiteX64" fmla="*/ 201506 w 695818"/>
              <a:gd name="connsiteY64" fmla="*/ 557463 h 1758806"/>
              <a:gd name="connsiteX65" fmla="*/ 207225 w 695818"/>
              <a:gd name="connsiteY65" fmla="*/ 532864 h 1758806"/>
              <a:gd name="connsiteX66" fmla="*/ 137990 w 695818"/>
              <a:gd name="connsiteY66" fmla="*/ 367274 h 1758806"/>
              <a:gd name="connsiteX67" fmla="*/ 128550 w 695818"/>
              <a:gd name="connsiteY67" fmla="*/ 336876 h 1758806"/>
              <a:gd name="connsiteX68" fmla="*/ 158388 w 695818"/>
              <a:gd name="connsiteY68" fmla="*/ 298078 h 1758806"/>
              <a:gd name="connsiteX69" fmla="*/ 224104 w 695818"/>
              <a:gd name="connsiteY69" fmla="*/ 293998 h 1758806"/>
              <a:gd name="connsiteX70" fmla="*/ 239384 w 695818"/>
              <a:gd name="connsiteY70" fmla="*/ 288719 h 1758806"/>
              <a:gd name="connsiteX71" fmla="*/ 286941 w 695818"/>
              <a:gd name="connsiteY71" fmla="*/ 258481 h 17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5818" h="1758806">
                <a:moveTo>
                  <a:pt x="286941" y="258481"/>
                </a:moveTo>
                <a:cubicBezTo>
                  <a:pt x="251543" y="227282"/>
                  <a:pt x="293140" y="209443"/>
                  <a:pt x="291180" y="181925"/>
                </a:cubicBezTo>
                <a:cubicBezTo>
                  <a:pt x="274221" y="181925"/>
                  <a:pt x="258023" y="181925"/>
                  <a:pt x="240703" y="181925"/>
                </a:cubicBezTo>
                <a:cubicBezTo>
                  <a:pt x="240703" y="146287"/>
                  <a:pt x="240703" y="113449"/>
                  <a:pt x="240703" y="76811"/>
                </a:cubicBezTo>
                <a:cubicBezTo>
                  <a:pt x="262942" y="76811"/>
                  <a:pt x="284301" y="76811"/>
                  <a:pt x="306340" y="76811"/>
                </a:cubicBezTo>
                <a:cubicBezTo>
                  <a:pt x="293180" y="30694"/>
                  <a:pt x="294620" y="28374"/>
                  <a:pt x="335898" y="5695"/>
                </a:cubicBezTo>
                <a:cubicBezTo>
                  <a:pt x="349057" y="-1544"/>
                  <a:pt x="360457" y="-2424"/>
                  <a:pt x="372936" y="6215"/>
                </a:cubicBezTo>
                <a:cubicBezTo>
                  <a:pt x="381095" y="11895"/>
                  <a:pt x="389775" y="17015"/>
                  <a:pt x="398694" y="21414"/>
                </a:cubicBezTo>
                <a:cubicBezTo>
                  <a:pt x="414453" y="29214"/>
                  <a:pt x="419933" y="39373"/>
                  <a:pt x="410494" y="56012"/>
                </a:cubicBezTo>
                <a:cubicBezTo>
                  <a:pt x="401894" y="71212"/>
                  <a:pt x="408334" y="78331"/>
                  <a:pt x="424773" y="78331"/>
                </a:cubicBezTo>
                <a:cubicBezTo>
                  <a:pt x="440012" y="78331"/>
                  <a:pt x="455291" y="78331"/>
                  <a:pt x="471250" y="78331"/>
                </a:cubicBezTo>
                <a:cubicBezTo>
                  <a:pt x="471250" y="110729"/>
                  <a:pt x="471690" y="141127"/>
                  <a:pt x="470650" y="171446"/>
                </a:cubicBezTo>
                <a:cubicBezTo>
                  <a:pt x="470530" y="174925"/>
                  <a:pt x="462411" y="179885"/>
                  <a:pt x="457251" y="181125"/>
                </a:cubicBezTo>
                <a:cubicBezTo>
                  <a:pt x="444851" y="184165"/>
                  <a:pt x="431972" y="185485"/>
                  <a:pt x="419333" y="187485"/>
                </a:cubicBezTo>
                <a:cubicBezTo>
                  <a:pt x="424493" y="198724"/>
                  <a:pt x="431452" y="209563"/>
                  <a:pt x="434292" y="221363"/>
                </a:cubicBezTo>
                <a:cubicBezTo>
                  <a:pt x="436852" y="231962"/>
                  <a:pt x="434812" y="243641"/>
                  <a:pt x="434812" y="253801"/>
                </a:cubicBezTo>
                <a:cubicBezTo>
                  <a:pt x="442972" y="264000"/>
                  <a:pt x="450971" y="276039"/>
                  <a:pt x="461090" y="285799"/>
                </a:cubicBezTo>
                <a:cubicBezTo>
                  <a:pt x="466170" y="290679"/>
                  <a:pt x="475010" y="292958"/>
                  <a:pt x="482449" y="293798"/>
                </a:cubicBezTo>
                <a:cubicBezTo>
                  <a:pt x="501608" y="295998"/>
                  <a:pt x="521007" y="296118"/>
                  <a:pt x="540166" y="298238"/>
                </a:cubicBezTo>
                <a:cubicBezTo>
                  <a:pt x="561485" y="300598"/>
                  <a:pt x="570004" y="310517"/>
                  <a:pt x="566684" y="331836"/>
                </a:cubicBezTo>
                <a:cubicBezTo>
                  <a:pt x="564164" y="348035"/>
                  <a:pt x="558765" y="364074"/>
                  <a:pt x="552565" y="379353"/>
                </a:cubicBezTo>
                <a:cubicBezTo>
                  <a:pt x="529887" y="435350"/>
                  <a:pt x="506368" y="491027"/>
                  <a:pt x="482969" y="547303"/>
                </a:cubicBezTo>
                <a:cubicBezTo>
                  <a:pt x="486129" y="549903"/>
                  <a:pt x="488529" y="552063"/>
                  <a:pt x="491089" y="554063"/>
                </a:cubicBezTo>
                <a:cubicBezTo>
                  <a:pt x="510048" y="568742"/>
                  <a:pt x="510368" y="579902"/>
                  <a:pt x="492169" y="595661"/>
                </a:cubicBezTo>
                <a:cubicBezTo>
                  <a:pt x="483649" y="603060"/>
                  <a:pt x="477450" y="636298"/>
                  <a:pt x="483649" y="645058"/>
                </a:cubicBezTo>
                <a:cubicBezTo>
                  <a:pt x="485529" y="647697"/>
                  <a:pt x="490129" y="648857"/>
                  <a:pt x="493728" y="649777"/>
                </a:cubicBezTo>
                <a:cubicBezTo>
                  <a:pt x="500768" y="651577"/>
                  <a:pt x="508208" y="652057"/>
                  <a:pt x="515127" y="654257"/>
                </a:cubicBezTo>
                <a:cubicBezTo>
                  <a:pt x="537086" y="661217"/>
                  <a:pt x="540206" y="666536"/>
                  <a:pt x="535806" y="688935"/>
                </a:cubicBezTo>
                <a:cubicBezTo>
                  <a:pt x="551685" y="696295"/>
                  <a:pt x="568404" y="702774"/>
                  <a:pt x="583803" y="711534"/>
                </a:cubicBezTo>
                <a:cubicBezTo>
                  <a:pt x="605082" y="723653"/>
                  <a:pt x="605682" y="738812"/>
                  <a:pt x="582963" y="746772"/>
                </a:cubicBezTo>
                <a:cubicBezTo>
                  <a:pt x="546285" y="759611"/>
                  <a:pt x="507968" y="768130"/>
                  <a:pt x="469930" y="776810"/>
                </a:cubicBezTo>
                <a:cubicBezTo>
                  <a:pt x="457771" y="779610"/>
                  <a:pt x="448611" y="780730"/>
                  <a:pt x="448291" y="796289"/>
                </a:cubicBezTo>
                <a:cubicBezTo>
                  <a:pt x="445211" y="954559"/>
                  <a:pt x="452211" y="1111590"/>
                  <a:pt x="500888" y="1264141"/>
                </a:cubicBezTo>
                <a:cubicBezTo>
                  <a:pt x="508968" y="1289420"/>
                  <a:pt x="522287" y="1309978"/>
                  <a:pt x="544006" y="1324458"/>
                </a:cubicBezTo>
                <a:cubicBezTo>
                  <a:pt x="560885" y="1335737"/>
                  <a:pt x="566844" y="1350656"/>
                  <a:pt x="561045" y="1369015"/>
                </a:cubicBezTo>
                <a:cubicBezTo>
                  <a:pt x="549765" y="1404653"/>
                  <a:pt x="560285" y="1433251"/>
                  <a:pt x="584123" y="1460369"/>
                </a:cubicBezTo>
                <a:cubicBezTo>
                  <a:pt x="615761" y="1496367"/>
                  <a:pt x="645840" y="1533725"/>
                  <a:pt x="675718" y="1571203"/>
                </a:cubicBezTo>
                <a:cubicBezTo>
                  <a:pt x="699676" y="1601241"/>
                  <a:pt x="698756" y="1604161"/>
                  <a:pt x="677638" y="1635519"/>
                </a:cubicBezTo>
                <a:cubicBezTo>
                  <a:pt x="674678" y="1639919"/>
                  <a:pt x="675638" y="1652558"/>
                  <a:pt x="678958" y="1654598"/>
                </a:cubicBezTo>
                <a:cubicBezTo>
                  <a:pt x="694637" y="1664237"/>
                  <a:pt x="696917" y="1677877"/>
                  <a:pt x="695437" y="1693996"/>
                </a:cubicBezTo>
                <a:cubicBezTo>
                  <a:pt x="693597" y="1714354"/>
                  <a:pt x="698917" y="1740153"/>
                  <a:pt x="688317" y="1753272"/>
                </a:cubicBezTo>
                <a:cubicBezTo>
                  <a:pt x="680438" y="1763032"/>
                  <a:pt x="652199" y="1756912"/>
                  <a:pt x="633001" y="1756912"/>
                </a:cubicBezTo>
                <a:cubicBezTo>
                  <a:pt x="432532" y="1756872"/>
                  <a:pt x="232104" y="1756672"/>
                  <a:pt x="31636" y="1756352"/>
                </a:cubicBezTo>
                <a:cubicBezTo>
                  <a:pt x="2838" y="1756312"/>
                  <a:pt x="278" y="1753432"/>
                  <a:pt x="278" y="1723874"/>
                </a:cubicBezTo>
                <a:cubicBezTo>
                  <a:pt x="278" y="1710555"/>
                  <a:pt x="-962" y="1696876"/>
                  <a:pt x="1798" y="1684076"/>
                </a:cubicBezTo>
                <a:cubicBezTo>
                  <a:pt x="3837" y="1674677"/>
                  <a:pt x="9717" y="1664397"/>
                  <a:pt x="17037" y="1658198"/>
                </a:cubicBezTo>
                <a:cubicBezTo>
                  <a:pt x="27876" y="1648998"/>
                  <a:pt x="30636" y="1642799"/>
                  <a:pt x="20676" y="1630720"/>
                </a:cubicBezTo>
                <a:cubicBezTo>
                  <a:pt x="2278" y="1608441"/>
                  <a:pt x="2838" y="1595642"/>
                  <a:pt x="21597" y="1572403"/>
                </a:cubicBezTo>
                <a:cubicBezTo>
                  <a:pt x="54194" y="1532005"/>
                  <a:pt x="86353" y="1491168"/>
                  <a:pt x="120591" y="1452130"/>
                </a:cubicBezTo>
                <a:cubicBezTo>
                  <a:pt x="141309" y="1428531"/>
                  <a:pt x="145789" y="1402893"/>
                  <a:pt x="138590" y="1374295"/>
                </a:cubicBezTo>
                <a:cubicBezTo>
                  <a:pt x="133070" y="1352496"/>
                  <a:pt x="136150" y="1335657"/>
                  <a:pt x="156668" y="1323058"/>
                </a:cubicBezTo>
                <a:cubicBezTo>
                  <a:pt x="180787" y="1308298"/>
                  <a:pt x="191547" y="1284140"/>
                  <a:pt x="199746" y="1258102"/>
                </a:cubicBezTo>
                <a:cubicBezTo>
                  <a:pt x="243303" y="1119790"/>
                  <a:pt x="251943" y="977478"/>
                  <a:pt x="249223" y="833847"/>
                </a:cubicBezTo>
                <a:cubicBezTo>
                  <a:pt x="249023" y="823847"/>
                  <a:pt x="247263" y="813768"/>
                  <a:pt x="248303" y="803928"/>
                </a:cubicBezTo>
                <a:cubicBezTo>
                  <a:pt x="250303" y="784449"/>
                  <a:pt x="240424" y="779450"/>
                  <a:pt x="223065" y="776530"/>
                </a:cubicBezTo>
                <a:cubicBezTo>
                  <a:pt x="191746" y="771250"/>
                  <a:pt x="160788" y="763451"/>
                  <a:pt x="129990" y="755531"/>
                </a:cubicBezTo>
                <a:cubicBezTo>
                  <a:pt x="121311" y="753291"/>
                  <a:pt x="113071" y="747652"/>
                  <a:pt x="105711" y="742132"/>
                </a:cubicBezTo>
                <a:cubicBezTo>
                  <a:pt x="91832" y="731733"/>
                  <a:pt x="91832" y="723813"/>
                  <a:pt x="106831" y="714734"/>
                </a:cubicBezTo>
                <a:cubicBezTo>
                  <a:pt x="119791" y="706854"/>
                  <a:pt x="134590" y="702014"/>
                  <a:pt x="147869" y="694575"/>
                </a:cubicBezTo>
                <a:cubicBezTo>
                  <a:pt x="152749" y="691855"/>
                  <a:pt x="159868" y="683775"/>
                  <a:pt x="158748" y="681296"/>
                </a:cubicBezTo>
                <a:cubicBezTo>
                  <a:pt x="151589" y="664817"/>
                  <a:pt x="163988" y="661657"/>
                  <a:pt x="173787" y="656737"/>
                </a:cubicBezTo>
                <a:cubicBezTo>
                  <a:pt x="178467" y="654377"/>
                  <a:pt x="183947" y="653577"/>
                  <a:pt x="188827" y="651497"/>
                </a:cubicBezTo>
                <a:cubicBezTo>
                  <a:pt x="197746" y="647658"/>
                  <a:pt x="213065" y="644538"/>
                  <a:pt x="213985" y="639098"/>
                </a:cubicBezTo>
                <a:cubicBezTo>
                  <a:pt x="216665" y="623299"/>
                  <a:pt x="221025" y="605460"/>
                  <a:pt x="200666" y="593621"/>
                </a:cubicBezTo>
                <a:cubicBezTo>
                  <a:pt x="185587" y="584861"/>
                  <a:pt x="186667" y="568622"/>
                  <a:pt x="201506" y="557463"/>
                </a:cubicBezTo>
                <a:cubicBezTo>
                  <a:pt x="211465" y="549983"/>
                  <a:pt x="212145" y="544224"/>
                  <a:pt x="207225" y="532864"/>
                </a:cubicBezTo>
                <a:cubicBezTo>
                  <a:pt x="183387" y="477988"/>
                  <a:pt x="160748" y="422631"/>
                  <a:pt x="137990" y="367274"/>
                </a:cubicBezTo>
                <a:cubicBezTo>
                  <a:pt x="133950" y="357475"/>
                  <a:pt x="130390" y="347235"/>
                  <a:pt x="128550" y="336876"/>
                </a:cubicBezTo>
                <a:cubicBezTo>
                  <a:pt x="124270" y="312597"/>
                  <a:pt x="133630" y="300358"/>
                  <a:pt x="158388" y="298078"/>
                </a:cubicBezTo>
                <a:cubicBezTo>
                  <a:pt x="180227" y="296038"/>
                  <a:pt x="202226" y="295718"/>
                  <a:pt x="224104" y="293998"/>
                </a:cubicBezTo>
                <a:cubicBezTo>
                  <a:pt x="229504" y="293558"/>
                  <a:pt x="238184" y="291959"/>
                  <a:pt x="239384" y="288719"/>
                </a:cubicBezTo>
                <a:cubicBezTo>
                  <a:pt x="246463" y="269680"/>
                  <a:pt x="258503" y="257841"/>
                  <a:pt x="286941" y="258481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42">
            <a:extLst>
              <a:ext uri="{FF2B5EF4-FFF2-40B4-BE49-F238E27FC236}">
                <a16:creationId xmlns:a16="http://schemas.microsoft.com/office/drawing/2014/main" id="{6529AFB4-FF55-4E92-8BDE-5675BCB34B07}"/>
              </a:ext>
            </a:extLst>
          </p:cNvPr>
          <p:cNvSpPr/>
          <p:nvPr/>
        </p:nvSpPr>
        <p:spPr>
          <a:xfrm>
            <a:off x="7126923" y="4348046"/>
            <a:ext cx="429415" cy="958590"/>
          </a:xfrm>
          <a:custGeom>
            <a:avLst/>
            <a:gdLst>
              <a:gd name="connsiteX0" fmla="*/ 198028 w 706914"/>
              <a:gd name="connsiteY0" fmla="*/ 527715 h 1578057"/>
              <a:gd name="connsiteX1" fmla="*/ 143911 w 706914"/>
              <a:gd name="connsiteY1" fmla="*/ 371964 h 1578057"/>
              <a:gd name="connsiteX2" fmla="*/ 177389 w 706914"/>
              <a:gd name="connsiteY2" fmla="*/ 273090 h 1578057"/>
              <a:gd name="connsiteX3" fmla="*/ 259705 w 706914"/>
              <a:gd name="connsiteY3" fmla="*/ 153177 h 1578057"/>
              <a:gd name="connsiteX4" fmla="*/ 300862 w 706914"/>
              <a:gd name="connsiteY4" fmla="*/ 99180 h 1578057"/>
              <a:gd name="connsiteX5" fmla="*/ 297302 w 706914"/>
              <a:gd name="connsiteY5" fmla="*/ 65022 h 1578057"/>
              <a:gd name="connsiteX6" fmla="*/ 283783 w 706914"/>
              <a:gd name="connsiteY6" fmla="*/ 37744 h 1578057"/>
              <a:gd name="connsiteX7" fmla="*/ 307142 w 706914"/>
              <a:gd name="connsiteY7" fmla="*/ 3186 h 1578057"/>
              <a:gd name="connsiteX8" fmla="*/ 393817 w 706914"/>
              <a:gd name="connsiteY8" fmla="*/ 626 h 1578057"/>
              <a:gd name="connsiteX9" fmla="*/ 426735 w 706914"/>
              <a:gd name="connsiteY9" fmla="*/ 28104 h 1578057"/>
              <a:gd name="connsiteX10" fmla="*/ 407576 w 706914"/>
              <a:gd name="connsiteY10" fmla="*/ 68022 h 1578057"/>
              <a:gd name="connsiteX11" fmla="*/ 403256 w 706914"/>
              <a:gd name="connsiteY11" fmla="*/ 89341 h 1578057"/>
              <a:gd name="connsiteX12" fmla="*/ 427095 w 706914"/>
              <a:gd name="connsiteY12" fmla="*/ 123739 h 1578057"/>
              <a:gd name="connsiteX13" fmla="*/ 431174 w 706914"/>
              <a:gd name="connsiteY13" fmla="*/ 167216 h 1578057"/>
              <a:gd name="connsiteX14" fmla="*/ 381257 w 706914"/>
              <a:gd name="connsiteY14" fmla="*/ 264930 h 1578057"/>
              <a:gd name="connsiteX15" fmla="*/ 372618 w 706914"/>
              <a:gd name="connsiteY15" fmla="*/ 282809 h 1578057"/>
              <a:gd name="connsiteX16" fmla="*/ 373738 w 706914"/>
              <a:gd name="connsiteY16" fmla="*/ 299168 h 1578057"/>
              <a:gd name="connsiteX17" fmla="*/ 389777 w 706914"/>
              <a:gd name="connsiteY17" fmla="*/ 291969 h 1578057"/>
              <a:gd name="connsiteX18" fmla="*/ 431294 w 706914"/>
              <a:gd name="connsiteY18" fmla="*/ 219253 h 1578057"/>
              <a:gd name="connsiteX19" fmla="*/ 459493 w 706914"/>
              <a:gd name="connsiteY19" fmla="*/ 167536 h 1578057"/>
              <a:gd name="connsiteX20" fmla="*/ 545968 w 706914"/>
              <a:gd name="connsiteY20" fmla="*/ 310168 h 1578057"/>
              <a:gd name="connsiteX21" fmla="*/ 545328 w 706914"/>
              <a:gd name="connsiteY21" fmla="*/ 469478 h 1578057"/>
              <a:gd name="connsiteX22" fmla="*/ 508570 w 706914"/>
              <a:gd name="connsiteY22" fmla="*/ 530315 h 1578057"/>
              <a:gd name="connsiteX23" fmla="*/ 518489 w 706914"/>
              <a:gd name="connsiteY23" fmla="*/ 545954 h 1578057"/>
              <a:gd name="connsiteX24" fmla="*/ 505170 w 706914"/>
              <a:gd name="connsiteY24" fmla="*/ 574392 h 1578057"/>
              <a:gd name="connsiteX25" fmla="*/ 486811 w 706914"/>
              <a:gd name="connsiteY25" fmla="*/ 602151 h 1578057"/>
              <a:gd name="connsiteX26" fmla="*/ 486971 w 706914"/>
              <a:gd name="connsiteY26" fmla="*/ 651588 h 1578057"/>
              <a:gd name="connsiteX27" fmla="*/ 533648 w 706914"/>
              <a:gd name="connsiteY27" fmla="*/ 664387 h 1578057"/>
              <a:gd name="connsiteX28" fmla="*/ 545968 w 706914"/>
              <a:gd name="connsiteY28" fmla="*/ 686706 h 1578057"/>
              <a:gd name="connsiteX29" fmla="*/ 553087 w 706914"/>
              <a:gd name="connsiteY29" fmla="*/ 699585 h 1578057"/>
              <a:gd name="connsiteX30" fmla="*/ 578406 w 706914"/>
              <a:gd name="connsiteY30" fmla="*/ 711104 h 1578057"/>
              <a:gd name="connsiteX31" fmla="*/ 608924 w 706914"/>
              <a:gd name="connsiteY31" fmla="*/ 736823 h 1578057"/>
              <a:gd name="connsiteX32" fmla="*/ 577166 w 706914"/>
              <a:gd name="connsiteY32" fmla="*/ 761301 h 1578057"/>
              <a:gd name="connsiteX33" fmla="*/ 496291 w 706914"/>
              <a:gd name="connsiteY33" fmla="*/ 781820 h 1578057"/>
              <a:gd name="connsiteX34" fmla="*/ 455013 w 706914"/>
              <a:gd name="connsiteY34" fmla="*/ 829017 h 1578057"/>
              <a:gd name="connsiteX35" fmla="*/ 506130 w 706914"/>
              <a:gd name="connsiteY35" fmla="*/ 1139199 h 1578057"/>
              <a:gd name="connsiteX36" fmla="*/ 555447 w 706914"/>
              <a:gd name="connsiteY36" fmla="*/ 1203075 h 1578057"/>
              <a:gd name="connsiteX37" fmla="*/ 568566 w 706914"/>
              <a:gd name="connsiteY37" fmla="*/ 1240073 h 1578057"/>
              <a:gd name="connsiteX38" fmla="*/ 582486 w 706914"/>
              <a:gd name="connsiteY38" fmla="*/ 1291870 h 1578057"/>
              <a:gd name="connsiteX39" fmla="*/ 682960 w 706914"/>
              <a:gd name="connsiteY39" fmla="*/ 1394864 h 1578057"/>
              <a:gd name="connsiteX40" fmla="*/ 687719 w 706914"/>
              <a:gd name="connsiteY40" fmla="*/ 1454340 h 1578057"/>
              <a:gd name="connsiteX41" fmla="*/ 690439 w 706914"/>
              <a:gd name="connsiteY41" fmla="*/ 1477419 h 1578057"/>
              <a:gd name="connsiteX42" fmla="*/ 705678 w 706914"/>
              <a:gd name="connsiteY42" fmla="*/ 1509337 h 1578057"/>
              <a:gd name="connsiteX43" fmla="*/ 706118 w 706914"/>
              <a:gd name="connsiteY43" fmla="*/ 1555174 h 1578057"/>
              <a:gd name="connsiteX44" fmla="*/ 682880 w 706914"/>
              <a:gd name="connsiteY44" fmla="*/ 1577373 h 1578057"/>
              <a:gd name="connsiteX45" fmla="*/ 445094 w 706914"/>
              <a:gd name="connsiteY45" fmla="*/ 1578053 h 1578057"/>
              <a:gd name="connsiteX46" fmla="*/ 39438 w 706914"/>
              <a:gd name="connsiteY46" fmla="*/ 1577653 h 1578057"/>
              <a:gd name="connsiteX47" fmla="*/ 0 w 706914"/>
              <a:gd name="connsiteY47" fmla="*/ 1537575 h 1578057"/>
              <a:gd name="connsiteX48" fmla="*/ 2920 w 706914"/>
              <a:gd name="connsiteY48" fmla="*/ 1497898 h 1578057"/>
              <a:gd name="connsiteX49" fmla="*/ 13799 w 706914"/>
              <a:gd name="connsiteY49" fmla="*/ 1480219 h 1578057"/>
              <a:gd name="connsiteX50" fmla="*/ 17199 w 706914"/>
              <a:gd name="connsiteY50" fmla="*/ 1449340 h 1578057"/>
              <a:gd name="connsiteX51" fmla="*/ 18839 w 706914"/>
              <a:gd name="connsiteY51" fmla="*/ 1403783 h 1578057"/>
              <a:gd name="connsiteX52" fmla="*/ 126432 w 706914"/>
              <a:gd name="connsiteY52" fmla="*/ 1291110 h 1578057"/>
              <a:gd name="connsiteX53" fmla="*/ 140552 w 706914"/>
              <a:gd name="connsiteY53" fmla="*/ 1241113 h 1578057"/>
              <a:gd name="connsiteX54" fmla="*/ 157951 w 706914"/>
              <a:gd name="connsiteY54" fmla="*/ 1200395 h 1578057"/>
              <a:gd name="connsiteX55" fmla="*/ 197708 w 706914"/>
              <a:gd name="connsiteY55" fmla="*/ 1153358 h 1578057"/>
              <a:gd name="connsiteX56" fmla="*/ 251825 w 706914"/>
              <a:gd name="connsiteY56" fmla="*/ 805938 h 1578057"/>
              <a:gd name="connsiteX57" fmla="*/ 233746 w 706914"/>
              <a:gd name="connsiteY57" fmla="*/ 785780 h 1578057"/>
              <a:gd name="connsiteX58" fmla="*/ 130992 w 706914"/>
              <a:gd name="connsiteY58" fmla="*/ 762301 h 1578057"/>
              <a:gd name="connsiteX59" fmla="*/ 106114 w 706914"/>
              <a:gd name="connsiteY59" fmla="*/ 749942 h 1578057"/>
              <a:gd name="connsiteX60" fmla="*/ 106434 w 706914"/>
              <a:gd name="connsiteY60" fmla="*/ 722343 h 1578057"/>
              <a:gd name="connsiteX61" fmla="*/ 145671 w 706914"/>
              <a:gd name="connsiteY61" fmla="*/ 702865 h 1578057"/>
              <a:gd name="connsiteX62" fmla="*/ 160110 w 706914"/>
              <a:gd name="connsiteY62" fmla="*/ 682346 h 1578057"/>
              <a:gd name="connsiteX63" fmla="*/ 181149 w 706914"/>
              <a:gd name="connsiteY63" fmla="*/ 661067 h 1578057"/>
              <a:gd name="connsiteX64" fmla="*/ 213267 w 706914"/>
              <a:gd name="connsiteY64" fmla="*/ 649988 h 1578057"/>
              <a:gd name="connsiteX65" fmla="*/ 215827 w 706914"/>
              <a:gd name="connsiteY65" fmla="*/ 608950 h 1578057"/>
              <a:gd name="connsiteX66" fmla="*/ 195268 w 706914"/>
              <a:gd name="connsiteY66" fmla="*/ 572112 h 1578057"/>
              <a:gd name="connsiteX67" fmla="*/ 187549 w 706914"/>
              <a:gd name="connsiteY67" fmla="*/ 543674 h 1578057"/>
              <a:gd name="connsiteX68" fmla="*/ 198028 w 706914"/>
              <a:gd name="connsiteY68" fmla="*/ 527715 h 157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6914" h="1578057">
                <a:moveTo>
                  <a:pt x="198028" y="527715"/>
                </a:moveTo>
                <a:cubicBezTo>
                  <a:pt x="151591" y="485517"/>
                  <a:pt x="135432" y="431241"/>
                  <a:pt x="143911" y="371964"/>
                </a:cubicBezTo>
                <a:cubicBezTo>
                  <a:pt x="148791" y="337966"/>
                  <a:pt x="160670" y="303088"/>
                  <a:pt x="177389" y="273090"/>
                </a:cubicBezTo>
                <a:cubicBezTo>
                  <a:pt x="200908" y="230932"/>
                  <a:pt x="231586" y="192735"/>
                  <a:pt x="259705" y="153177"/>
                </a:cubicBezTo>
                <a:cubicBezTo>
                  <a:pt x="272824" y="134738"/>
                  <a:pt x="287063" y="117139"/>
                  <a:pt x="300862" y="99180"/>
                </a:cubicBezTo>
                <a:cubicBezTo>
                  <a:pt x="310502" y="86621"/>
                  <a:pt x="310742" y="76502"/>
                  <a:pt x="297302" y="65022"/>
                </a:cubicBezTo>
                <a:cubicBezTo>
                  <a:pt x="290143" y="58903"/>
                  <a:pt x="285943" y="47503"/>
                  <a:pt x="283783" y="37744"/>
                </a:cubicBezTo>
                <a:cubicBezTo>
                  <a:pt x="279663" y="19185"/>
                  <a:pt x="287943" y="4986"/>
                  <a:pt x="307142" y="3186"/>
                </a:cubicBezTo>
                <a:cubicBezTo>
                  <a:pt x="335900" y="506"/>
                  <a:pt x="365018" y="-894"/>
                  <a:pt x="393817" y="626"/>
                </a:cubicBezTo>
                <a:cubicBezTo>
                  <a:pt x="408896" y="1426"/>
                  <a:pt x="423255" y="10305"/>
                  <a:pt x="426735" y="28104"/>
                </a:cubicBezTo>
                <a:cubicBezTo>
                  <a:pt x="430175" y="45863"/>
                  <a:pt x="423655" y="59463"/>
                  <a:pt x="407576" y="68022"/>
                </a:cubicBezTo>
                <a:cubicBezTo>
                  <a:pt x="397336" y="73462"/>
                  <a:pt x="397457" y="80781"/>
                  <a:pt x="403256" y="89341"/>
                </a:cubicBezTo>
                <a:cubicBezTo>
                  <a:pt x="411096" y="100900"/>
                  <a:pt x="417855" y="113419"/>
                  <a:pt x="427095" y="123739"/>
                </a:cubicBezTo>
                <a:cubicBezTo>
                  <a:pt x="439734" y="137898"/>
                  <a:pt x="439654" y="151257"/>
                  <a:pt x="431174" y="167216"/>
                </a:cubicBezTo>
                <a:cubicBezTo>
                  <a:pt x="414015" y="199494"/>
                  <a:pt x="397816" y="232332"/>
                  <a:pt x="381257" y="264930"/>
                </a:cubicBezTo>
                <a:cubicBezTo>
                  <a:pt x="378257" y="270850"/>
                  <a:pt x="374178" y="276530"/>
                  <a:pt x="372618" y="282809"/>
                </a:cubicBezTo>
                <a:cubicBezTo>
                  <a:pt x="371378" y="287889"/>
                  <a:pt x="373258" y="293689"/>
                  <a:pt x="373738" y="299168"/>
                </a:cubicBezTo>
                <a:cubicBezTo>
                  <a:pt x="379218" y="296849"/>
                  <a:pt x="387257" y="296089"/>
                  <a:pt x="389777" y="291969"/>
                </a:cubicBezTo>
                <a:cubicBezTo>
                  <a:pt x="404336" y="268170"/>
                  <a:pt x="417695" y="243652"/>
                  <a:pt x="431294" y="219253"/>
                </a:cubicBezTo>
                <a:cubicBezTo>
                  <a:pt x="440294" y="203134"/>
                  <a:pt x="449013" y="186815"/>
                  <a:pt x="459493" y="167536"/>
                </a:cubicBezTo>
                <a:cubicBezTo>
                  <a:pt x="495651" y="213133"/>
                  <a:pt x="525889" y="258531"/>
                  <a:pt x="545968" y="310168"/>
                </a:cubicBezTo>
                <a:cubicBezTo>
                  <a:pt x="566646" y="363285"/>
                  <a:pt x="568446" y="416961"/>
                  <a:pt x="545328" y="469478"/>
                </a:cubicBezTo>
                <a:cubicBezTo>
                  <a:pt x="536088" y="490477"/>
                  <a:pt x="521569" y="509116"/>
                  <a:pt x="508570" y="530315"/>
                </a:cubicBezTo>
                <a:cubicBezTo>
                  <a:pt x="511010" y="534075"/>
                  <a:pt x="515929" y="539554"/>
                  <a:pt x="518489" y="545954"/>
                </a:cubicBezTo>
                <a:cubicBezTo>
                  <a:pt x="523929" y="559593"/>
                  <a:pt x="518409" y="571032"/>
                  <a:pt x="505170" y="574392"/>
                </a:cubicBezTo>
                <a:cubicBezTo>
                  <a:pt x="489011" y="578512"/>
                  <a:pt x="486251" y="588031"/>
                  <a:pt x="486811" y="602151"/>
                </a:cubicBezTo>
                <a:cubicBezTo>
                  <a:pt x="487491" y="618670"/>
                  <a:pt x="486971" y="635269"/>
                  <a:pt x="486971" y="651588"/>
                </a:cubicBezTo>
                <a:cubicBezTo>
                  <a:pt x="503450" y="655947"/>
                  <a:pt x="519009" y="658907"/>
                  <a:pt x="533648" y="664387"/>
                </a:cubicBezTo>
                <a:cubicBezTo>
                  <a:pt x="542328" y="667627"/>
                  <a:pt x="552687" y="672586"/>
                  <a:pt x="545968" y="686706"/>
                </a:cubicBezTo>
                <a:cubicBezTo>
                  <a:pt x="544688" y="689425"/>
                  <a:pt x="549287" y="697225"/>
                  <a:pt x="553087" y="699585"/>
                </a:cubicBezTo>
                <a:cubicBezTo>
                  <a:pt x="560887" y="704424"/>
                  <a:pt x="570886" y="705944"/>
                  <a:pt x="578406" y="711104"/>
                </a:cubicBezTo>
                <a:cubicBezTo>
                  <a:pt x="589325" y="718624"/>
                  <a:pt x="598804" y="728143"/>
                  <a:pt x="608924" y="736823"/>
                </a:cubicBezTo>
                <a:cubicBezTo>
                  <a:pt x="598405" y="745222"/>
                  <a:pt x="589125" y="757141"/>
                  <a:pt x="577166" y="761301"/>
                </a:cubicBezTo>
                <a:cubicBezTo>
                  <a:pt x="550967" y="770381"/>
                  <a:pt x="523689" y="777380"/>
                  <a:pt x="496291" y="781820"/>
                </a:cubicBezTo>
                <a:cubicBezTo>
                  <a:pt x="454453" y="788619"/>
                  <a:pt x="453333" y="787420"/>
                  <a:pt x="455013" y="829017"/>
                </a:cubicBezTo>
                <a:cubicBezTo>
                  <a:pt x="459253" y="934451"/>
                  <a:pt x="475332" y="1038045"/>
                  <a:pt x="506130" y="1139199"/>
                </a:cubicBezTo>
                <a:cubicBezTo>
                  <a:pt x="514569" y="1166917"/>
                  <a:pt x="527009" y="1190876"/>
                  <a:pt x="555447" y="1203075"/>
                </a:cubicBezTo>
                <a:cubicBezTo>
                  <a:pt x="572806" y="1210515"/>
                  <a:pt x="574286" y="1226034"/>
                  <a:pt x="568566" y="1240073"/>
                </a:cubicBezTo>
                <a:cubicBezTo>
                  <a:pt x="559647" y="1262032"/>
                  <a:pt x="568086" y="1277151"/>
                  <a:pt x="582486" y="1291870"/>
                </a:cubicBezTo>
                <a:cubicBezTo>
                  <a:pt x="616043" y="1326108"/>
                  <a:pt x="649722" y="1360266"/>
                  <a:pt x="682960" y="1394864"/>
                </a:cubicBezTo>
                <a:cubicBezTo>
                  <a:pt x="707518" y="1420422"/>
                  <a:pt x="708078" y="1426342"/>
                  <a:pt x="687719" y="1454340"/>
                </a:cubicBezTo>
                <a:cubicBezTo>
                  <a:pt x="680600" y="1464100"/>
                  <a:pt x="682360" y="1468859"/>
                  <a:pt x="690439" y="1477419"/>
                </a:cubicBezTo>
                <a:cubicBezTo>
                  <a:pt x="698239" y="1485658"/>
                  <a:pt x="703798" y="1498018"/>
                  <a:pt x="705678" y="1509337"/>
                </a:cubicBezTo>
                <a:cubicBezTo>
                  <a:pt x="708198" y="1524216"/>
                  <a:pt x="706078" y="1539855"/>
                  <a:pt x="706118" y="1555174"/>
                </a:cubicBezTo>
                <a:cubicBezTo>
                  <a:pt x="706158" y="1570853"/>
                  <a:pt x="699199" y="1577413"/>
                  <a:pt x="682880" y="1577373"/>
                </a:cubicBezTo>
                <a:cubicBezTo>
                  <a:pt x="603604" y="1577173"/>
                  <a:pt x="524369" y="1578013"/>
                  <a:pt x="445094" y="1578053"/>
                </a:cubicBezTo>
                <a:cubicBezTo>
                  <a:pt x="309862" y="1578093"/>
                  <a:pt x="174670" y="1577893"/>
                  <a:pt x="39438" y="1577653"/>
                </a:cubicBezTo>
                <a:cubicBezTo>
                  <a:pt x="2440" y="1577573"/>
                  <a:pt x="40" y="1575133"/>
                  <a:pt x="0" y="1537575"/>
                </a:cubicBezTo>
                <a:cubicBezTo>
                  <a:pt x="0" y="1524336"/>
                  <a:pt x="600" y="1510897"/>
                  <a:pt x="2920" y="1497898"/>
                </a:cubicBezTo>
                <a:cubicBezTo>
                  <a:pt x="4080" y="1491418"/>
                  <a:pt x="8439" y="1483138"/>
                  <a:pt x="13799" y="1480219"/>
                </a:cubicBezTo>
                <a:cubicBezTo>
                  <a:pt x="31158" y="1470819"/>
                  <a:pt x="28438" y="1461220"/>
                  <a:pt x="17199" y="1449340"/>
                </a:cubicBezTo>
                <a:cubicBezTo>
                  <a:pt x="2520" y="1433781"/>
                  <a:pt x="4480" y="1418742"/>
                  <a:pt x="18839" y="1403783"/>
                </a:cubicBezTo>
                <a:cubicBezTo>
                  <a:pt x="54797" y="1366305"/>
                  <a:pt x="90274" y="1328388"/>
                  <a:pt x="126432" y="1291110"/>
                </a:cubicBezTo>
                <a:cubicBezTo>
                  <a:pt x="140472" y="1276671"/>
                  <a:pt x="147791" y="1262231"/>
                  <a:pt x="140552" y="1241113"/>
                </a:cubicBezTo>
                <a:cubicBezTo>
                  <a:pt x="134832" y="1224314"/>
                  <a:pt x="138112" y="1208555"/>
                  <a:pt x="157951" y="1200395"/>
                </a:cubicBezTo>
                <a:cubicBezTo>
                  <a:pt x="178989" y="1191756"/>
                  <a:pt x="190869" y="1174917"/>
                  <a:pt x="197708" y="1153358"/>
                </a:cubicBezTo>
                <a:cubicBezTo>
                  <a:pt x="233626" y="1040285"/>
                  <a:pt x="253625" y="924891"/>
                  <a:pt x="251825" y="805938"/>
                </a:cubicBezTo>
                <a:cubicBezTo>
                  <a:pt x="251625" y="792379"/>
                  <a:pt x="246665" y="788260"/>
                  <a:pt x="233746" y="785780"/>
                </a:cubicBezTo>
                <a:cubicBezTo>
                  <a:pt x="199268" y="779180"/>
                  <a:pt x="165070" y="770901"/>
                  <a:pt x="130992" y="762301"/>
                </a:cubicBezTo>
                <a:cubicBezTo>
                  <a:pt x="122193" y="760101"/>
                  <a:pt x="113673" y="755181"/>
                  <a:pt x="106114" y="749942"/>
                </a:cubicBezTo>
                <a:cubicBezTo>
                  <a:pt x="92394" y="740422"/>
                  <a:pt x="92394" y="730863"/>
                  <a:pt x="106434" y="722343"/>
                </a:cubicBezTo>
                <a:cubicBezTo>
                  <a:pt x="118913" y="714824"/>
                  <a:pt x="132512" y="709184"/>
                  <a:pt x="145671" y="702865"/>
                </a:cubicBezTo>
                <a:cubicBezTo>
                  <a:pt x="154351" y="698665"/>
                  <a:pt x="159630" y="694585"/>
                  <a:pt x="160110" y="682346"/>
                </a:cubicBezTo>
                <a:cubicBezTo>
                  <a:pt x="160430" y="674826"/>
                  <a:pt x="172470" y="665827"/>
                  <a:pt x="181149" y="661067"/>
                </a:cubicBezTo>
                <a:cubicBezTo>
                  <a:pt x="191189" y="655587"/>
                  <a:pt x="209547" y="657187"/>
                  <a:pt x="213267" y="649988"/>
                </a:cubicBezTo>
                <a:cubicBezTo>
                  <a:pt x="219027" y="638828"/>
                  <a:pt x="215667" y="622869"/>
                  <a:pt x="215827" y="608950"/>
                </a:cubicBezTo>
                <a:cubicBezTo>
                  <a:pt x="216027" y="592951"/>
                  <a:pt x="217347" y="577832"/>
                  <a:pt x="195268" y="572112"/>
                </a:cubicBezTo>
                <a:cubicBezTo>
                  <a:pt x="183989" y="569192"/>
                  <a:pt x="180029" y="555953"/>
                  <a:pt x="187549" y="543674"/>
                </a:cubicBezTo>
                <a:cubicBezTo>
                  <a:pt x="190789" y="538634"/>
                  <a:pt x="194108" y="533755"/>
                  <a:pt x="198028" y="527715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43">
            <a:extLst>
              <a:ext uri="{FF2B5EF4-FFF2-40B4-BE49-F238E27FC236}">
                <a16:creationId xmlns:a16="http://schemas.microsoft.com/office/drawing/2014/main" id="{D36675A2-68DC-4C0C-B170-CD6B8D6689A4}"/>
              </a:ext>
            </a:extLst>
          </p:cNvPr>
          <p:cNvSpPr/>
          <p:nvPr/>
        </p:nvSpPr>
        <p:spPr>
          <a:xfrm>
            <a:off x="5505678" y="4649689"/>
            <a:ext cx="387179" cy="656947"/>
          </a:xfrm>
          <a:custGeom>
            <a:avLst/>
            <a:gdLst>
              <a:gd name="connsiteX0" fmla="*/ 77692 w 637384"/>
              <a:gd name="connsiteY0" fmla="*/ 762683 h 1081484"/>
              <a:gd name="connsiteX1" fmla="*/ 70453 w 637384"/>
              <a:gd name="connsiteY1" fmla="*/ 729245 h 1081484"/>
              <a:gd name="connsiteX2" fmla="*/ 136249 w 637384"/>
              <a:gd name="connsiteY2" fmla="*/ 512578 h 1081484"/>
              <a:gd name="connsiteX3" fmla="*/ 149728 w 637384"/>
              <a:gd name="connsiteY3" fmla="*/ 305390 h 1081484"/>
              <a:gd name="connsiteX4" fmla="*/ 152328 w 637384"/>
              <a:gd name="connsiteY4" fmla="*/ 249513 h 1081484"/>
              <a:gd name="connsiteX5" fmla="*/ 141208 w 637384"/>
              <a:gd name="connsiteY5" fmla="*/ 219235 h 1081484"/>
              <a:gd name="connsiteX6" fmla="*/ 138129 w 637384"/>
              <a:gd name="connsiteY6" fmla="*/ 210596 h 1081484"/>
              <a:gd name="connsiteX7" fmla="*/ 110330 w 637384"/>
              <a:gd name="connsiteY7" fmla="*/ 182877 h 1081484"/>
              <a:gd name="connsiteX8" fmla="*/ 87052 w 637384"/>
              <a:gd name="connsiteY8" fmla="*/ 160399 h 1081484"/>
              <a:gd name="connsiteX9" fmla="*/ 72373 w 637384"/>
              <a:gd name="connsiteY9" fmla="*/ 21447 h 1081484"/>
              <a:gd name="connsiteX10" fmla="*/ 79052 w 637384"/>
              <a:gd name="connsiteY10" fmla="*/ 5608 h 1081484"/>
              <a:gd name="connsiteX11" fmla="*/ 167007 w 637384"/>
              <a:gd name="connsiteY11" fmla="*/ 23647 h 1081484"/>
              <a:gd name="connsiteX12" fmla="*/ 170687 w 637384"/>
              <a:gd name="connsiteY12" fmla="*/ 128 h 1081484"/>
              <a:gd name="connsiteX13" fmla="*/ 463509 w 637384"/>
              <a:gd name="connsiteY13" fmla="*/ 128 h 1081484"/>
              <a:gd name="connsiteX14" fmla="*/ 466069 w 637384"/>
              <a:gd name="connsiteY14" fmla="*/ 25047 h 1081484"/>
              <a:gd name="connsiteX15" fmla="*/ 549664 w 637384"/>
              <a:gd name="connsiteY15" fmla="*/ 3688 h 1081484"/>
              <a:gd name="connsiteX16" fmla="*/ 563543 w 637384"/>
              <a:gd name="connsiteY16" fmla="*/ 21047 h 1081484"/>
              <a:gd name="connsiteX17" fmla="*/ 546305 w 637384"/>
              <a:gd name="connsiteY17" fmla="*/ 165718 h 1081484"/>
              <a:gd name="connsiteX18" fmla="*/ 526986 w 637384"/>
              <a:gd name="connsiteY18" fmla="*/ 182437 h 1081484"/>
              <a:gd name="connsiteX19" fmla="*/ 495868 w 637384"/>
              <a:gd name="connsiteY19" fmla="*/ 211276 h 1081484"/>
              <a:gd name="connsiteX20" fmla="*/ 495068 w 637384"/>
              <a:gd name="connsiteY20" fmla="*/ 215075 h 1081484"/>
              <a:gd name="connsiteX21" fmla="*/ 484028 w 637384"/>
              <a:gd name="connsiteY21" fmla="*/ 278992 h 1081484"/>
              <a:gd name="connsiteX22" fmla="*/ 497347 w 637384"/>
              <a:gd name="connsiteY22" fmla="*/ 508218 h 1081484"/>
              <a:gd name="connsiteX23" fmla="*/ 560024 w 637384"/>
              <a:gd name="connsiteY23" fmla="*/ 721565 h 1081484"/>
              <a:gd name="connsiteX24" fmla="*/ 557824 w 637384"/>
              <a:gd name="connsiteY24" fmla="*/ 763123 h 1081484"/>
              <a:gd name="connsiteX25" fmla="*/ 581622 w 637384"/>
              <a:gd name="connsiteY25" fmla="*/ 814680 h 1081484"/>
              <a:gd name="connsiteX26" fmla="*/ 626100 w 637384"/>
              <a:gd name="connsiteY26" fmla="*/ 923594 h 1081484"/>
              <a:gd name="connsiteX27" fmla="*/ 620540 w 637384"/>
              <a:gd name="connsiteY27" fmla="*/ 968871 h 1081484"/>
              <a:gd name="connsiteX28" fmla="*/ 624140 w 637384"/>
              <a:gd name="connsiteY28" fmla="*/ 992629 h 1081484"/>
              <a:gd name="connsiteX29" fmla="*/ 635819 w 637384"/>
              <a:gd name="connsiteY29" fmla="*/ 1012628 h 1081484"/>
              <a:gd name="connsiteX30" fmla="*/ 573223 w 637384"/>
              <a:gd name="connsiteY30" fmla="*/ 1081344 h 1081484"/>
              <a:gd name="connsiteX31" fmla="*/ 35695 w 637384"/>
              <a:gd name="connsiteY31" fmla="*/ 1081264 h 1081484"/>
              <a:gd name="connsiteX32" fmla="*/ 337 w 637384"/>
              <a:gd name="connsiteY32" fmla="*/ 1045466 h 1081484"/>
              <a:gd name="connsiteX33" fmla="*/ 177 w 637384"/>
              <a:gd name="connsiteY33" fmla="*/ 1015508 h 1081484"/>
              <a:gd name="connsiteX34" fmla="*/ 14016 w 637384"/>
              <a:gd name="connsiteY34" fmla="*/ 990270 h 1081484"/>
              <a:gd name="connsiteX35" fmla="*/ 17856 w 637384"/>
              <a:gd name="connsiteY35" fmla="*/ 968671 h 1081484"/>
              <a:gd name="connsiteX36" fmla="*/ 10096 w 637384"/>
              <a:gd name="connsiteY36" fmla="*/ 930393 h 1081484"/>
              <a:gd name="connsiteX37" fmla="*/ 59373 w 637384"/>
              <a:gd name="connsiteY37" fmla="*/ 797801 h 1081484"/>
              <a:gd name="connsiteX38" fmla="*/ 77692 w 637384"/>
              <a:gd name="connsiteY38" fmla="*/ 762683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384" h="1081484">
                <a:moveTo>
                  <a:pt x="77692" y="762683"/>
                </a:moveTo>
                <a:cubicBezTo>
                  <a:pt x="62733" y="754683"/>
                  <a:pt x="64133" y="743164"/>
                  <a:pt x="70453" y="729245"/>
                </a:cubicBezTo>
                <a:cubicBezTo>
                  <a:pt x="101851" y="659929"/>
                  <a:pt x="128529" y="588693"/>
                  <a:pt x="136249" y="512578"/>
                </a:cubicBezTo>
                <a:cubicBezTo>
                  <a:pt x="143208" y="443742"/>
                  <a:pt x="145488" y="374466"/>
                  <a:pt x="149728" y="305390"/>
                </a:cubicBezTo>
                <a:cubicBezTo>
                  <a:pt x="150848" y="286791"/>
                  <a:pt x="151608" y="268152"/>
                  <a:pt x="152328" y="249513"/>
                </a:cubicBezTo>
                <a:cubicBezTo>
                  <a:pt x="152768" y="238034"/>
                  <a:pt x="157008" y="225155"/>
                  <a:pt x="141208" y="219235"/>
                </a:cubicBezTo>
                <a:cubicBezTo>
                  <a:pt x="139289" y="218515"/>
                  <a:pt x="137609" y="213315"/>
                  <a:pt x="138129" y="210596"/>
                </a:cubicBezTo>
                <a:cubicBezTo>
                  <a:pt x="142568" y="187397"/>
                  <a:pt x="127769" y="182677"/>
                  <a:pt x="110330" y="182877"/>
                </a:cubicBezTo>
                <a:cubicBezTo>
                  <a:pt x="93931" y="183077"/>
                  <a:pt x="88532" y="175358"/>
                  <a:pt x="87052" y="160399"/>
                </a:cubicBezTo>
                <a:cubicBezTo>
                  <a:pt x="82452" y="114041"/>
                  <a:pt x="76812" y="67804"/>
                  <a:pt x="72373" y="21447"/>
                </a:cubicBezTo>
                <a:cubicBezTo>
                  <a:pt x="71893" y="16247"/>
                  <a:pt x="75052" y="7608"/>
                  <a:pt x="79052" y="5608"/>
                </a:cubicBezTo>
                <a:cubicBezTo>
                  <a:pt x="103691" y="-6672"/>
                  <a:pt x="146808" y="2048"/>
                  <a:pt x="167007" y="23647"/>
                </a:cubicBezTo>
                <a:cubicBezTo>
                  <a:pt x="168287" y="15407"/>
                  <a:pt x="169327" y="8688"/>
                  <a:pt x="170687" y="128"/>
                </a:cubicBezTo>
                <a:cubicBezTo>
                  <a:pt x="267801" y="128"/>
                  <a:pt x="365235" y="128"/>
                  <a:pt x="463509" y="128"/>
                </a:cubicBezTo>
                <a:cubicBezTo>
                  <a:pt x="464309" y="7848"/>
                  <a:pt x="465029" y="14727"/>
                  <a:pt x="466069" y="25047"/>
                </a:cubicBezTo>
                <a:cubicBezTo>
                  <a:pt x="490108" y="-4992"/>
                  <a:pt x="520306" y="1408"/>
                  <a:pt x="549664" y="3688"/>
                </a:cubicBezTo>
                <a:cubicBezTo>
                  <a:pt x="560544" y="4528"/>
                  <a:pt x="564823" y="10407"/>
                  <a:pt x="563543" y="21047"/>
                </a:cubicBezTo>
                <a:cubicBezTo>
                  <a:pt x="557664" y="69244"/>
                  <a:pt x="551584" y="117441"/>
                  <a:pt x="546305" y="165718"/>
                </a:cubicBezTo>
                <a:cubicBezTo>
                  <a:pt x="544905" y="178438"/>
                  <a:pt x="539105" y="182597"/>
                  <a:pt x="526986" y="182437"/>
                </a:cubicBezTo>
                <a:cubicBezTo>
                  <a:pt x="507987" y="182157"/>
                  <a:pt x="491708" y="185957"/>
                  <a:pt x="495868" y="211276"/>
                </a:cubicBezTo>
                <a:cubicBezTo>
                  <a:pt x="496067" y="212516"/>
                  <a:pt x="495868" y="214475"/>
                  <a:pt x="495068" y="215075"/>
                </a:cubicBezTo>
                <a:cubicBezTo>
                  <a:pt x="470949" y="232794"/>
                  <a:pt x="483068" y="257433"/>
                  <a:pt x="484028" y="278992"/>
                </a:cubicBezTo>
                <a:cubicBezTo>
                  <a:pt x="487428" y="355467"/>
                  <a:pt x="490628" y="432023"/>
                  <a:pt x="497347" y="508218"/>
                </a:cubicBezTo>
                <a:cubicBezTo>
                  <a:pt x="503947" y="583094"/>
                  <a:pt x="528946" y="653489"/>
                  <a:pt x="560024" y="721565"/>
                </a:cubicBezTo>
                <a:cubicBezTo>
                  <a:pt x="567303" y="737525"/>
                  <a:pt x="574303" y="752124"/>
                  <a:pt x="557824" y="763123"/>
                </a:cubicBezTo>
                <a:cubicBezTo>
                  <a:pt x="566303" y="781402"/>
                  <a:pt x="574543" y="797801"/>
                  <a:pt x="581622" y="814680"/>
                </a:cubicBezTo>
                <a:cubicBezTo>
                  <a:pt x="596741" y="850878"/>
                  <a:pt x="610901" y="887436"/>
                  <a:pt x="626100" y="923594"/>
                </a:cubicBezTo>
                <a:cubicBezTo>
                  <a:pt x="633019" y="940113"/>
                  <a:pt x="635859" y="954792"/>
                  <a:pt x="620540" y="968871"/>
                </a:cubicBezTo>
                <a:cubicBezTo>
                  <a:pt x="611861" y="976870"/>
                  <a:pt x="611941" y="985070"/>
                  <a:pt x="624140" y="992629"/>
                </a:cubicBezTo>
                <a:cubicBezTo>
                  <a:pt x="630060" y="996269"/>
                  <a:pt x="635339" y="1005549"/>
                  <a:pt x="635819" y="1012628"/>
                </a:cubicBezTo>
                <a:cubicBezTo>
                  <a:pt x="640179" y="1080664"/>
                  <a:pt x="639899" y="1081224"/>
                  <a:pt x="573223" y="1081344"/>
                </a:cubicBezTo>
                <a:cubicBezTo>
                  <a:pt x="394034" y="1081624"/>
                  <a:pt x="214884" y="1081424"/>
                  <a:pt x="35695" y="1081264"/>
                </a:cubicBezTo>
                <a:cubicBezTo>
                  <a:pt x="577" y="1081224"/>
                  <a:pt x="577" y="1080824"/>
                  <a:pt x="337" y="1045466"/>
                </a:cubicBezTo>
                <a:cubicBezTo>
                  <a:pt x="257" y="1035467"/>
                  <a:pt x="977" y="1025427"/>
                  <a:pt x="177" y="1015508"/>
                </a:cubicBezTo>
                <a:cubicBezTo>
                  <a:pt x="-783" y="1003669"/>
                  <a:pt x="1937" y="995189"/>
                  <a:pt x="14016" y="990270"/>
                </a:cubicBezTo>
                <a:cubicBezTo>
                  <a:pt x="25415" y="985630"/>
                  <a:pt x="26695" y="977630"/>
                  <a:pt x="17856" y="968671"/>
                </a:cubicBezTo>
                <a:cubicBezTo>
                  <a:pt x="6936" y="957551"/>
                  <a:pt x="4417" y="945352"/>
                  <a:pt x="10096" y="930393"/>
                </a:cubicBezTo>
                <a:cubicBezTo>
                  <a:pt x="26855" y="886316"/>
                  <a:pt x="42534" y="841838"/>
                  <a:pt x="59373" y="797801"/>
                </a:cubicBezTo>
                <a:cubicBezTo>
                  <a:pt x="63653" y="786322"/>
                  <a:pt x="70653" y="775922"/>
                  <a:pt x="77692" y="762683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44">
            <a:extLst>
              <a:ext uri="{FF2B5EF4-FFF2-40B4-BE49-F238E27FC236}">
                <a16:creationId xmlns:a16="http://schemas.microsoft.com/office/drawing/2014/main" id="{206ED2C7-F249-4F70-8675-DFADB74E37DF}"/>
              </a:ext>
            </a:extLst>
          </p:cNvPr>
          <p:cNvSpPr/>
          <p:nvPr/>
        </p:nvSpPr>
        <p:spPr>
          <a:xfrm>
            <a:off x="3831709" y="4644243"/>
            <a:ext cx="386723" cy="662393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45">
            <a:extLst>
              <a:ext uri="{FF2B5EF4-FFF2-40B4-BE49-F238E27FC236}">
                <a16:creationId xmlns:a16="http://schemas.microsoft.com/office/drawing/2014/main" id="{17CF4AAC-AD17-4D5B-9BC2-274E7DC5A941}"/>
              </a:ext>
            </a:extLst>
          </p:cNvPr>
          <p:cNvSpPr/>
          <p:nvPr/>
        </p:nvSpPr>
        <p:spPr>
          <a:xfrm>
            <a:off x="2206682" y="4687135"/>
            <a:ext cx="335339" cy="619501"/>
          </a:xfrm>
          <a:custGeom>
            <a:avLst/>
            <a:gdLst>
              <a:gd name="connsiteX0" fmla="*/ 77952 w 552045"/>
              <a:gd name="connsiteY0" fmla="*/ 368758 h 1019839"/>
              <a:gd name="connsiteX1" fmla="*/ 190265 w 552045"/>
              <a:gd name="connsiteY1" fmla="*/ 310122 h 1019839"/>
              <a:gd name="connsiteX2" fmla="*/ 166826 w 552045"/>
              <a:gd name="connsiteY2" fmla="*/ 287083 h 1019839"/>
              <a:gd name="connsiteX3" fmla="*/ 195225 w 552045"/>
              <a:gd name="connsiteY3" fmla="*/ 21299 h 1019839"/>
              <a:gd name="connsiteX4" fmla="*/ 410052 w 552045"/>
              <a:gd name="connsiteY4" fmla="*/ 70096 h 1019839"/>
              <a:gd name="connsiteX5" fmla="*/ 386214 w 552045"/>
              <a:gd name="connsiteY5" fmla="*/ 286163 h 1019839"/>
              <a:gd name="connsiteX6" fmla="*/ 360775 w 552045"/>
              <a:gd name="connsiteY6" fmla="*/ 309682 h 1019839"/>
              <a:gd name="connsiteX7" fmla="*/ 385294 w 552045"/>
              <a:gd name="connsiteY7" fmla="*/ 320401 h 1019839"/>
              <a:gd name="connsiteX8" fmla="*/ 452450 w 552045"/>
              <a:gd name="connsiteY8" fmla="*/ 350640 h 1019839"/>
              <a:gd name="connsiteX9" fmla="*/ 467369 w 552045"/>
              <a:gd name="connsiteY9" fmla="*/ 367759 h 1019839"/>
              <a:gd name="connsiteX10" fmla="*/ 450370 w 552045"/>
              <a:gd name="connsiteY10" fmla="*/ 379678 h 1019839"/>
              <a:gd name="connsiteX11" fmla="*/ 371054 w 552045"/>
              <a:gd name="connsiteY11" fmla="*/ 398757 h 1019839"/>
              <a:gd name="connsiteX12" fmla="*/ 353695 w 552045"/>
              <a:gd name="connsiteY12" fmla="*/ 419995 h 1019839"/>
              <a:gd name="connsiteX13" fmla="*/ 399773 w 552045"/>
              <a:gd name="connsiteY13" fmla="*/ 688380 h 1019839"/>
              <a:gd name="connsiteX14" fmla="*/ 428411 w 552045"/>
              <a:gd name="connsiteY14" fmla="*/ 722058 h 1019839"/>
              <a:gd name="connsiteX15" fmla="*/ 443130 w 552045"/>
              <a:gd name="connsiteY15" fmla="*/ 756655 h 1019839"/>
              <a:gd name="connsiteX16" fmla="*/ 454090 w 552045"/>
              <a:gd name="connsiteY16" fmla="*/ 794213 h 1019839"/>
              <a:gd name="connsiteX17" fmla="*/ 524805 w 552045"/>
              <a:gd name="connsiteY17" fmla="*/ 867529 h 1019839"/>
              <a:gd name="connsiteX18" fmla="*/ 531045 w 552045"/>
              <a:gd name="connsiteY18" fmla="*/ 933365 h 1019839"/>
              <a:gd name="connsiteX19" fmla="*/ 551564 w 552045"/>
              <a:gd name="connsiteY19" fmla="*/ 992202 h 1019839"/>
              <a:gd name="connsiteX20" fmla="*/ 524285 w 552045"/>
              <a:gd name="connsiteY20" fmla="*/ 1019840 h 1019839"/>
              <a:gd name="connsiteX21" fmla="*/ 74752 w 552045"/>
              <a:gd name="connsiteY21" fmla="*/ 1019760 h 1019839"/>
              <a:gd name="connsiteX22" fmla="*/ 18835 w 552045"/>
              <a:gd name="connsiteY22" fmla="*/ 1019360 h 1019839"/>
              <a:gd name="connsiteX23" fmla="*/ 756 w 552045"/>
              <a:gd name="connsiteY23" fmla="*/ 1000961 h 1019839"/>
              <a:gd name="connsiteX24" fmla="*/ 12916 w 552045"/>
              <a:gd name="connsiteY24" fmla="*/ 936565 h 1019839"/>
              <a:gd name="connsiteX25" fmla="*/ 11596 w 552045"/>
              <a:gd name="connsiteY25" fmla="*/ 920526 h 1019839"/>
              <a:gd name="connsiteX26" fmla="*/ 17835 w 552045"/>
              <a:gd name="connsiteY26" fmla="*/ 877928 h 1019839"/>
              <a:gd name="connsiteX27" fmla="*/ 90191 w 552045"/>
              <a:gd name="connsiteY27" fmla="*/ 803413 h 1019839"/>
              <a:gd name="connsiteX28" fmla="*/ 108190 w 552045"/>
              <a:gd name="connsiteY28" fmla="*/ 750656 h 1019839"/>
              <a:gd name="connsiteX29" fmla="*/ 120749 w 552045"/>
              <a:gd name="connsiteY29" fmla="*/ 724777 h 1019839"/>
              <a:gd name="connsiteX30" fmla="*/ 155787 w 552045"/>
              <a:gd name="connsiteY30" fmla="*/ 681060 h 1019839"/>
              <a:gd name="connsiteX31" fmla="*/ 197185 w 552045"/>
              <a:gd name="connsiteY31" fmla="*/ 423835 h 1019839"/>
              <a:gd name="connsiteX32" fmla="*/ 175626 w 552045"/>
              <a:gd name="connsiteY32" fmla="*/ 398277 h 1019839"/>
              <a:gd name="connsiteX33" fmla="*/ 109590 w 552045"/>
              <a:gd name="connsiteY33" fmla="*/ 383638 h 1019839"/>
              <a:gd name="connsiteX34" fmla="*/ 77952 w 552045"/>
              <a:gd name="connsiteY34" fmla="*/ 368758 h 101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2045" h="1019839">
                <a:moveTo>
                  <a:pt x="77952" y="368758"/>
                </a:moveTo>
                <a:cubicBezTo>
                  <a:pt x="110070" y="334600"/>
                  <a:pt x="151707" y="329281"/>
                  <a:pt x="190265" y="310122"/>
                </a:cubicBezTo>
                <a:cubicBezTo>
                  <a:pt x="181346" y="301322"/>
                  <a:pt x="174266" y="294043"/>
                  <a:pt x="166826" y="287083"/>
                </a:cubicBezTo>
                <a:cubicBezTo>
                  <a:pt x="83791" y="209408"/>
                  <a:pt x="97751" y="78656"/>
                  <a:pt x="195225" y="21299"/>
                </a:cubicBezTo>
                <a:cubicBezTo>
                  <a:pt x="266221" y="-20499"/>
                  <a:pt x="360815" y="1020"/>
                  <a:pt x="410052" y="70096"/>
                </a:cubicBezTo>
                <a:cubicBezTo>
                  <a:pt x="457289" y="136412"/>
                  <a:pt x="446570" y="233286"/>
                  <a:pt x="386214" y="286163"/>
                </a:cubicBezTo>
                <a:cubicBezTo>
                  <a:pt x="378414" y="293003"/>
                  <a:pt x="370974" y="300242"/>
                  <a:pt x="360775" y="309682"/>
                </a:cubicBezTo>
                <a:cubicBezTo>
                  <a:pt x="371254" y="314242"/>
                  <a:pt x="378254" y="317321"/>
                  <a:pt x="385294" y="320401"/>
                </a:cubicBezTo>
                <a:cubicBezTo>
                  <a:pt x="407772" y="330321"/>
                  <a:pt x="430531" y="339640"/>
                  <a:pt x="452450" y="350640"/>
                </a:cubicBezTo>
                <a:cubicBezTo>
                  <a:pt x="458689" y="353759"/>
                  <a:pt x="462449" y="361919"/>
                  <a:pt x="467369" y="367759"/>
                </a:cubicBezTo>
                <a:cubicBezTo>
                  <a:pt x="461729" y="371838"/>
                  <a:pt x="456649" y="377958"/>
                  <a:pt x="450370" y="379678"/>
                </a:cubicBezTo>
                <a:cubicBezTo>
                  <a:pt x="424171" y="386917"/>
                  <a:pt x="397773" y="393997"/>
                  <a:pt x="371054" y="398757"/>
                </a:cubicBezTo>
                <a:cubicBezTo>
                  <a:pt x="357175" y="401237"/>
                  <a:pt x="353335" y="407596"/>
                  <a:pt x="353695" y="419995"/>
                </a:cubicBezTo>
                <a:cubicBezTo>
                  <a:pt x="356375" y="511630"/>
                  <a:pt x="370974" y="601385"/>
                  <a:pt x="399773" y="688380"/>
                </a:cubicBezTo>
                <a:cubicBezTo>
                  <a:pt x="404132" y="701539"/>
                  <a:pt x="416412" y="714298"/>
                  <a:pt x="428411" y="722058"/>
                </a:cubicBezTo>
                <a:cubicBezTo>
                  <a:pt x="442810" y="731377"/>
                  <a:pt x="448250" y="741896"/>
                  <a:pt x="443130" y="756655"/>
                </a:cubicBezTo>
                <a:cubicBezTo>
                  <a:pt x="437610" y="772655"/>
                  <a:pt x="443930" y="783654"/>
                  <a:pt x="454090" y="794213"/>
                </a:cubicBezTo>
                <a:cubicBezTo>
                  <a:pt x="477608" y="818692"/>
                  <a:pt x="501247" y="843090"/>
                  <a:pt x="524805" y="867529"/>
                </a:cubicBezTo>
                <a:cubicBezTo>
                  <a:pt x="553444" y="897247"/>
                  <a:pt x="553604" y="898487"/>
                  <a:pt x="531045" y="933365"/>
                </a:cubicBezTo>
                <a:cubicBezTo>
                  <a:pt x="557043" y="945804"/>
                  <a:pt x="551564" y="969963"/>
                  <a:pt x="551564" y="992202"/>
                </a:cubicBezTo>
                <a:cubicBezTo>
                  <a:pt x="551564" y="1017320"/>
                  <a:pt x="548924" y="1019840"/>
                  <a:pt x="524285" y="1019840"/>
                </a:cubicBezTo>
                <a:cubicBezTo>
                  <a:pt x="374454" y="1019840"/>
                  <a:pt x="224583" y="1019800"/>
                  <a:pt x="74752" y="1019760"/>
                </a:cubicBezTo>
                <a:cubicBezTo>
                  <a:pt x="56113" y="1019760"/>
                  <a:pt x="37474" y="1019400"/>
                  <a:pt x="18835" y="1019360"/>
                </a:cubicBezTo>
                <a:cubicBezTo>
                  <a:pt x="6476" y="1019320"/>
                  <a:pt x="-4" y="1013320"/>
                  <a:pt x="756" y="1000961"/>
                </a:cubicBezTo>
                <a:cubicBezTo>
                  <a:pt x="2116" y="979122"/>
                  <a:pt x="-6483" y="955524"/>
                  <a:pt x="12916" y="936565"/>
                </a:cubicBezTo>
                <a:cubicBezTo>
                  <a:pt x="15475" y="934085"/>
                  <a:pt x="14355" y="924526"/>
                  <a:pt x="11596" y="920526"/>
                </a:cubicBezTo>
                <a:cubicBezTo>
                  <a:pt x="196" y="903887"/>
                  <a:pt x="5396" y="890688"/>
                  <a:pt x="17835" y="877928"/>
                </a:cubicBezTo>
                <a:cubicBezTo>
                  <a:pt x="41994" y="853130"/>
                  <a:pt x="65952" y="828131"/>
                  <a:pt x="90191" y="803413"/>
                </a:cubicBezTo>
                <a:cubicBezTo>
                  <a:pt x="104710" y="788654"/>
                  <a:pt x="116309" y="773615"/>
                  <a:pt x="108190" y="750656"/>
                </a:cubicBezTo>
                <a:cubicBezTo>
                  <a:pt x="104190" y="739337"/>
                  <a:pt x="109190" y="730257"/>
                  <a:pt x="120749" y="724777"/>
                </a:cubicBezTo>
                <a:cubicBezTo>
                  <a:pt x="139348" y="715938"/>
                  <a:pt x="149987" y="700619"/>
                  <a:pt x="155787" y="681060"/>
                </a:cubicBezTo>
                <a:cubicBezTo>
                  <a:pt x="180706" y="597105"/>
                  <a:pt x="195545" y="511590"/>
                  <a:pt x="197185" y="423835"/>
                </a:cubicBezTo>
                <a:cubicBezTo>
                  <a:pt x="197505" y="407436"/>
                  <a:pt x="192905" y="400397"/>
                  <a:pt x="175626" y="398277"/>
                </a:cubicBezTo>
                <a:cubicBezTo>
                  <a:pt x="153347" y="395557"/>
                  <a:pt x="131309" y="389597"/>
                  <a:pt x="109590" y="383638"/>
                </a:cubicBezTo>
                <a:cubicBezTo>
                  <a:pt x="99670" y="380998"/>
                  <a:pt x="90791" y="374958"/>
                  <a:pt x="77952" y="368758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A01C1-0BCB-4859-B917-324818FF0344}"/>
              </a:ext>
            </a:extLst>
          </p:cNvPr>
          <p:cNvSpPr txBox="1"/>
          <p:nvPr/>
        </p:nvSpPr>
        <p:spPr>
          <a:xfrm>
            <a:off x="8669620" y="3201083"/>
            <a:ext cx="281197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PowerPoint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B45FA-8FD5-4110-881D-293A6C6A6D6E}"/>
              </a:ext>
            </a:extLst>
          </p:cNvPr>
          <p:cNvSpPr txBox="1"/>
          <p:nvPr/>
        </p:nvSpPr>
        <p:spPr>
          <a:xfrm>
            <a:off x="657280" y="839885"/>
            <a:ext cx="487325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A0EAC-8416-4612-9D4E-34F041E7B982}"/>
              </a:ext>
            </a:extLst>
          </p:cNvPr>
          <p:cNvSpPr txBox="1"/>
          <p:nvPr/>
        </p:nvSpPr>
        <p:spPr>
          <a:xfrm>
            <a:off x="710409" y="2331185"/>
            <a:ext cx="4823615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Professional 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88F9-32F7-4CA2-B448-C62DB607822E}"/>
              </a:ext>
            </a:extLst>
          </p:cNvPr>
          <p:cNvSpPr txBox="1"/>
          <p:nvPr/>
        </p:nvSpPr>
        <p:spPr>
          <a:xfrm>
            <a:off x="710409" y="609929"/>
            <a:ext cx="482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4AD34-36A4-4987-8AB8-6526738C736D}"/>
              </a:ext>
            </a:extLst>
          </p:cNvPr>
          <p:cNvSpPr txBox="1"/>
          <p:nvPr/>
        </p:nvSpPr>
        <p:spPr>
          <a:xfrm>
            <a:off x="710409" y="3939747"/>
            <a:ext cx="3652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164F548-3C3C-4D9D-89F9-8F43D9AD86FF}"/>
              </a:ext>
            </a:extLst>
          </p:cNvPr>
          <p:cNvGrpSpPr/>
          <p:nvPr/>
        </p:nvGrpSpPr>
        <p:grpSpPr>
          <a:xfrm>
            <a:off x="797443" y="391447"/>
            <a:ext cx="3515916" cy="6075106"/>
            <a:chOff x="4772392" y="105802"/>
            <a:chExt cx="3241238" cy="5600494"/>
          </a:xfrm>
        </p:grpSpPr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id="{01329056-07BA-4F01-AC22-0834854B2287}"/>
                </a:ext>
              </a:extLst>
            </p:cNvPr>
            <p:cNvSpPr/>
            <p:nvPr/>
          </p:nvSpPr>
          <p:spPr>
            <a:xfrm>
              <a:off x="4772392" y="1834904"/>
              <a:ext cx="3241238" cy="358708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2AABAAF-B2BC-4DE6-8EA5-57A7B2DB3CDC}"/>
                </a:ext>
              </a:extLst>
            </p:cNvPr>
            <p:cNvGrpSpPr/>
            <p:nvPr/>
          </p:nvGrpSpPr>
          <p:grpSpPr>
            <a:xfrm>
              <a:off x="5642806" y="105802"/>
              <a:ext cx="1509458" cy="2602383"/>
              <a:chOff x="1547372" y="214466"/>
              <a:chExt cx="2281051" cy="3932648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7CA2F8B-2D7D-4D7E-9AF3-8B9827E360B1}"/>
                  </a:ext>
                </a:extLst>
              </p:cNvPr>
              <p:cNvSpPr/>
              <p:nvPr/>
            </p:nvSpPr>
            <p:spPr>
              <a:xfrm>
                <a:off x="1547372" y="214466"/>
                <a:ext cx="2281051" cy="2736858"/>
              </a:xfrm>
              <a:custGeom>
                <a:avLst/>
                <a:gdLst>
                  <a:gd name="connsiteX0" fmla="*/ 2812119 w 3023443"/>
                  <a:gd name="connsiteY0" fmla="*/ 749151 h 3627597"/>
                  <a:gd name="connsiteX1" fmla="*/ 1653715 w 3023443"/>
                  <a:gd name="connsiteY1" fmla="*/ 8525 h 3627597"/>
                  <a:gd name="connsiteX2" fmla="*/ 789748 w 3023443"/>
                  <a:gd name="connsiteY2" fmla="*/ 186242 h 3627597"/>
                  <a:gd name="connsiteX3" fmla="*/ 789748 w 3023443"/>
                  <a:gd name="connsiteY3" fmla="*/ 186242 h 3627597"/>
                  <a:gd name="connsiteX4" fmla="*/ 7409 w 3023443"/>
                  <a:gd name="connsiteY4" fmla="*/ 1372348 h 3627597"/>
                  <a:gd name="connsiteX5" fmla="*/ 182105 w 3023443"/>
                  <a:gd name="connsiteY5" fmla="*/ 2180975 h 3627597"/>
                  <a:gd name="connsiteX6" fmla="*/ 606440 w 3023443"/>
                  <a:gd name="connsiteY6" fmla="*/ 2959329 h 3627597"/>
                  <a:gd name="connsiteX7" fmla="*/ 676241 w 3023443"/>
                  <a:gd name="connsiteY7" fmla="*/ 3104781 h 3627597"/>
                  <a:gd name="connsiteX8" fmla="*/ 735822 w 3023443"/>
                  <a:gd name="connsiteY8" fmla="*/ 3619805 h 3627597"/>
                  <a:gd name="connsiteX9" fmla="*/ 2285011 w 3023443"/>
                  <a:gd name="connsiteY9" fmla="*/ 3620384 h 3627597"/>
                  <a:gd name="connsiteX10" fmla="*/ 2284946 w 3023443"/>
                  <a:gd name="connsiteY10" fmla="*/ 3521146 h 3627597"/>
                  <a:gd name="connsiteX11" fmla="*/ 2442867 w 3023443"/>
                  <a:gd name="connsiteY11" fmla="*/ 2903861 h 3627597"/>
                  <a:gd name="connsiteX12" fmla="*/ 2852419 w 3023443"/>
                  <a:gd name="connsiteY12" fmla="*/ 2153659 h 3627597"/>
                  <a:gd name="connsiteX13" fmla="*/ 2812119 w 3023443"/>
                  <a:gd name="connsiteY13" fmla="*/ 749151 h 362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23443" h="3627597">
                    <a:moveTo>
                      <a:pt x="2812119" y="749151"/>
                    </a:moveTo>
                    <a:cubicBezTo>
                      <a:pt x="2553096" y="310740"/>
                      <a:pt x="2162119" y="62515"/>
                      <a:pt x="1653715" y="8525"/>
                    </a:cubicBezTo>
                    <a:cubicBezTo>
                      <a:pt x="1347836" y="-23997"/>
                      <a:pt x="1059183" y="36806"/>
                      <a:pt x="789748" y="186242"/>
                    </a:cubicBezTo>
                    <a:cubicBezTo>
                      <a:pt x="789748" y="186242"/>
                      <a:pt x="789748" y="186242"/>
                      <a:pt x="789748" y="186242"/>
                    </a:cubicBezTo>
                    <a:cubicBezTo>
                      <a:pt x="325306" y="447257"/>
                      <a:pt x="65834" y="845433"/>
                      <a:pt x="7409" y="1372348"/>
                    </a:cubicBezTo>
                    <a:cubicBezTo>
                      <a:pt x="-24407" y="1659330"/>
                      <a:pt x="48544" y="1928637"/>
                      <a:pt x="182105" y="2180975"/>
                    </a:cubicBezTo>
                    <a:cubicBezTo>
                      <a:pt x="320357" y="2442119"/>
                      <a:pt x="464587" y="2700114"/>
                      <a:pt x="606440" y="2959329"/>
                    </a:cubicBezTo>
                    <a:cubicBezTo>
                      <a:pt x="632342" y="3006635"/>
                      <a:pt x="657987" y="3053812"/>
                      <a:pt x="676241" y="3104781"/>
                    </a:cubicBezTo>
                    <a:cubicBezTo>
                      <a:pt x="736144" y="3271892"/>
                      <a:pt x="739807" y="3445367"/>
                      <a:pt x="735822" y="3619805"/>
                    </a:cubicBezTo>
                    <a:cubicBezTo>
                      <a:pt x="837246" y="3629061"/>
                      <a:pt x="2000086" y="3631053"/>
                      <a:pt x="2285011" y="3620384"/>
                    </a:cubicBezTo>
                    <a:cubicBezTo>
                      <a:pt x="2285011" y="3587283"/>
                      <a:pt x="2285653" y="3554246"/>
                      <a:pt x="2284946" y="3521146"/>
                    </a:cubicBezTo>
                    <a:cubicBezTo>
                      <a:pt x="2280447" y="3300751"/>
                      <a:pt x="2329424" y="3096811"/>
                      <a:pt x="2442867" y="2903861"/>
                    </a:cubicBezTo>
                    <a:cubicBezTo>
                      <a:pt x="2587161" y="2658336"/>
                      <a:pt x="2724128" y="2407990"/>
                      <a:pt x="2852419" y="2153659"/>
                    </a:cubicBezTo>
                    <a:cubicBezTo>
                      <a:pt x="3091131" y="1680412"/>
                      <a:pt x="3082004" y="1205944"/>
                      <a:pt x="2812119" y="749151"/>
                    </a:cubicBezTo>
                    <a:close/>
                  </a:path>
                </a:pathLst>
              </a:custGeom>
              <a:solidFill>
                <a:srgbClr val="FDD86E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7EF86FD-238B-469B-8CDF-F73017266F2E}"/>
                  </a:ext>
                </a:extLst>
              </p:cNvPr>
              <p:cNvSpPr/>
              <p:nvPr/>
            </p:nvSpPr>
            <p:spPr>
              <a:xfrm>
                <a:off x="1547437" y="354977"/>
                <a:ext cx="785737" cy="2595791"/>
              </a:xfrm>
              <a:custGeom>
                <a:avLst/>
                <a:gdLst>
                  <a:gd name="connsiteX0" fmla="*/ 1041101 w 1041463"/>
                  <a:gd name="connsiteY0" fmla="*/ 3434270 h 3440619"/>
                  <a:gd name="connsiteX1" fmla="*/ 735801 w 1041463"/>
                  <a:gd name="connsiteY1" fmla="*/ 3433564 h 3440619"/>
                  <a:gd name="connsiteX2" fmla="*/ 676219 w 1041463"/>
                  <a:gd name="connsiteY2" fmla="*/ 2918539 h 3440619"/>
                  <a:gd name="connsiteX3" fmla="*/ 606418 w 1041463"/>
                  <a:gd name="connsiteY3" fmla="*/ 2773087 h 3440619"/>
                  <a:gd name="connsiteX4" fmla="*/ 182083 w 1041463"/>
                  <a:gd name="connsiteY4" fmla="*/ 1994733 h 3440619"/>
                  <a:gd name="connsiteX5" fmla="*/ 7387 w 1041463"/>
                  <a:gd name="connsiteY5" fmla="*/ 1186106 h 3440619"/>
                  <a:gd name="connsiteX6" fmla="*/ 789726 w 1041463"/>
                  <a:gd name="connsiteY6" fmla="*/ 0 h 3440619"/>
                  <a:gd name="connsiteX7" fmla="*/ 583472 w 1041463"/>
                  <a:gd name="connsiteY7" fmla="*/ 233828 h 3440619"/>
                  <a:gd name="connsiteX8" fmla="*/ 286913 w 1041463"/>
                  <a:gd name="connsiteY8" fmla="*/ 930747 h 3440619"/>
                  <a:gd name="connsiteX9" fmla="*/ 506601 w 1041463"/>
                  <a:gd name="connsiteY9" fmla="*/ 1998140 h 3440619"/>
                  <a:gd name="connsiteX10" fmla="*/ 768645 w 1041463"/>
                  <a:gd name="connsiteY10" fmla="*/ 2478457 h 3440619"/>
                  <a:gd name="connsiteX11" fmla="*/ 929714 w 1041463"/>
                  <a:gd name="connsiteY11" fmla="*/ 2770324 h 3440619"/>
                  <a:gd name="connsiteX12" fmla="*/ 1041165 w 1041463"/>
                  <a:gd name="connsiteY12" fmla="*/ 3235729 h 3440619"/>
                  <a:gd name="connsiteX13" fmla="*/ 1041101 w 1041463"/>
                  <a:gd name="connsiteY13" fmla="*/ 3434270 h 344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1463" h="3440619">
                    <a:moveTo>
                      <a:pt x="1041101" y="3434270"/>
                    </a:moveTo>
                    <a:cubicBezTo>
                      <a:pt x="939291" y="3442819"/>
                      <a:pt x="837546" y="3442883"/>
                      <a:pt x="735801" y="3433564"/>
                    </a:cubicBezTo>
                    <a:cubicBezTo>
                      <a:pt x="739786" y="3259125"/>
                      <a:pt x="736058" y="3085650"/>
                      <a:pt x="676219" y="2918539"/>
                    </a:cubicBezTo>
                    <a:cubicBezTo>
                      <a:pt x="657965" y="2867570"/>
                      <a:pt x="632256" y="2820329"/>
                      <a:pt x="606418" y="2773087"/>
                    </a:cubicBezTo>
                    <a:cubicBezTo>
                      <a:pt x="464566" y="2513872"/>
                      <a:pt x="320271" y="2255877"/>
                      <a:pt x="182083" y="1994733"/>
                    </a:cubicBezTo>
                    <a:cubicBezTo>
                      <a:pt x="48522" y="1742395"/>
                      <a:pt x="-24364" y="1473088"/>
                      <a:pt x="7387" y="1186106"/>
                    </a:cubicBezTo>
                    <a:cubicBezTo>
                      <a:pt x="65748" y="659191"/>
                      <a:pt x="325285" y="261015"/>
                      <a:pt x="789726" y="0"/>
                    </a:cubicBezTo>
                    <a:cubicBezTo>
                      <a:pt x="723332" y="80021"/>
                      <a:pt x="644789" y="149115"/>
                      <a:pt x="583472" y="233828"/>
                    </a:cubicBezTo>
                    <a:cubicBezTo>
                      <a:pt x="431465" y="443681"/>
                      <a:pt x="329784" y="673588"/>
                      <a:pt x="286913" y="930747"/>
                    </a:cubicBezTo>
                    <a:cubicBezTo>
                      <a:pt x="222640" y="1315875"/>
                      <a:pt x="318343" y="1665588"/>
                      <a:pt x="506601" y="1998140"/>
                    </a:cubicBezTo>
                    <a:cubicBezTo>
                      <a:pt x="596455" y="2156831"/>
                      <a:pt x="681168" y="2318415"/>
                      <a:pt x="768645" y="2478457"/>
                    </a:cubicBezTo>
                    <a:cubicBezTo>
                      <a:pt x="821927" y="2575960"/>
                      <a:pt x="876753" y="2672628"/>
                      <a:pt x="929714" y="2770324"/>
                    </a:cubicBezTo>
                    <a:cubicBezTo>
                      <a:pt x="1008385" y="2915389"/>
                      <a:pt x="1039108" y="3072281"/>
                      <a:pt x="1041165" y="3235729"/>
                    </a:cubicBezTo>
                    <a:cubicBezTo>
                      <a:pt x="1041872" y="3301931"/>
                      <a:pt x="1041101" y="3368069"/>
                      <a:pt x="1041101" y="3434270"/>
                    </a:cubicBezTo>
                    <a:close/>
                  </a:path>
                </a:pathLst>
              </a:custGeom>
              <a:solidFill>
                <a:srgbClr val="FCBF0F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487CF0DB-61F8-4EB1-B837-ABE7C729B1D1}"/>
                  </a:ext>
                </a:extLst>
              </p:cNvPr>
              <p:cNvSpPr/>
              <p:nvPr/>
            </p:nvSpPr>
            <p:spPr>
              <a:xfrm>
                <a:off x="2569685" y="308032"/>
                <a:ext cx="1175104" cy="1216090"/>
              </a:xfrm>
              <a:custGeom>
                <a:avLst/>
                <a:gdLst>
                  <a:gd name="connsiteX0" fmla="*/ 193400 w 1557554"/>
                  <a:gd name="connsiteY0" fmla="*/ 393 h 1611879"/>
                  <a:gd name="connsiteX1" fmla="*/ 1167210 w 1557554"/>
                  <a:gd name="connsiteY1" fmla="*/ 401846 h 1611879"/>
                  <a:gd name="connsiteX2" fmla="*/ 1516408 w 1557554"/>
                  <a:gd name="connsiteY2" fmla="*/ 1089831 h 1611879"/>
                  <a:gd name="connsiteX3" fmla="*/ 1557479 w 1557554"/>
                  <a:gd name="connsiteY3" fmla="*/ 1477530 h 1611879"/>
                  <a:gd name="connsiteX4" fmla="*/ 1444615 w 1557554"/>
                  <a:gd name="connsiteY4" fmla="*/ 1611862 h 1611879"/>
                  <a:gd name="connsiteX5" fmla="*/ 1318574 w 1557554"/>
                  <a:gd name="connsiteY5" fmla="*/ 1478237 h 1611879"/>
                  <a:gd name="connsiteX6" fmla="*/ 1170938 w 1557554"/>
                  <a:gd name="connsiteY6" fmla="*/ 807734 h 1611879"/>
                  <a:gd name="connsiteX7" fmla="*/ 530901 w 1557554"/>
                  <a:gd name="connsiteY7" fmla="*/ 293159 h 1611879"/>
                  <a:gd name="connsiteX8" fmla="*/ 110036 w 1557554"/>
                  <a:gd name="connsiteY8" fmla="*/ 231200 h 1611879"/>
                  <a:gd name="connsiteX9" fmla="*/ 0 w 1557554"/>
                  <a:gd name="connsiteY9" fmla="*/ 116085 h 1611879"/>
                  <a:gd name="connsiteX10" fmla="*/ 109715 w 1557554"/>
                  <a:gd name="connsiteY10" fmla="*/ 521 h 1611879"/>
                  <a:gd name="connsiteX11" fmla="*/ 193400 w 1557554"/>
                  <a:gd name="connsiteY11" fmla="*/ 393 h 161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7554" h="1611879">
                    <a:moveTo>
                      <a:pt x="193400" y="393"/>
                    </a:moveTo>
                    <a:cubicBezTo>
                      <a:pt x="565544" y="18904"/>
                      <a:pt x="899960" y="132925"/>
                      <a:pt x="1167210" y="401846"/>
                    </a:cubicBezTo>
                    <a:cubicBezTo>
                      <a:pt x="1356496" y="592289"/>
                      <a:pt x="1463254" y="828366"/>
                      <a:pt x="1516408" y="1089831"/>
                    </a:cubicBezTo>
                    <a:cubicBezTo>
                      <a:pt x="1542375" y="1217800"/>
                      <a:pt x="1554009" y="1347312"/>
                      <a:pt x="1557479" y="1477530"/>
                    </a:cubicBezTo>
                    <a:cubicBezTo>
                      <a:pt x="1559665" y="1558901"/>
                      <a:pt x="1513773" y="1610898"/>
                      <a:pt x="1444615" y="1611862"/>
                    </a:cubicBezTo>
                    <a:cubicBezTo>
                      <a:pt x="1366587" y="1612955"/>
                      <a:pt x="1318767" y="1563400"/>
                      <a:pt x="1318574" y="1478237"/>
                    </a:cubicBezTo>
                    <a:cubicBezTo>
                      <a:pt x="1318060" y="1243895"/>
                      <a:pt x="1278468" y="1017716"/>
                      <a:pt x="1170938" y="807734"/>
                    </a:cubicBezTo>
                    <a:cubicBezTo>
                      <a:pt x="1034742" y="541770"/>
                      <a:pt x="813447" y="378900"/>
                      <a:pt x="530901" y="293159"/>
                    </a:cubicBezTo>
                    <a:cubicBezTo>
                      <a:pt x="393548" y="251446"/>
                      <a:pt x="252917" y="234799"/>
                      <a:pt x="110036" y="231200"/>
                    </a:cubicBezTo>
                    <a:cubicBezTo>
                      <a:pt x="46084" y="229593"/>
                      <a:pt x="64" y="180102"/>
                      <a:pt x="0" y="116085"/>
                    </a:cubicBezTo>
                    <a:cubicBezTo>
                      <a:pt x="-64" y="52197"/>
                      <a:pt x="46020" y="3221"/>
                      <a:pt x="109715" y="521"/>
                    </a:cubicBezTo>
                    <a:cubicBezTo>
                      <a:pt x="137610" y="-571"/>
                      <a:pt x="165505" y="393"/>
                      <a:pt x="193400" y="393"/>
                    </a:cubicBezTo>
                    <a:close/>
                  </a:path>
                </a:pathLst>
              </a:custGeom>
              <a:solidFill>
                <a:srgbClr val="FEE59C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813BBEE4-D655-4FDB-AF07-B0CE8578A69C}"/>
                  </a:ext>
                </a:extLst>
              </p:cNvPr>
              <p:cNvGrpSpPr/>
              <p:nvPr/>
            </p:nvGrpSpPr>
            <p:grpSpPr>
              <a:xfrm>
                <a:off x="1998745" y="2932546"/>
                <a:ext cx="1375657" cy="1214568"/>
                <a:chOff x="1998745" y="2932546"/>
                <a:chExt cx="1375657" cy="1214568"/>
              </a:xfrm>
            </p:grpSpPr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77BCF883-C9CC-44B8-8662-9737DC23BC0B}"/>
                    </a:ext>
                  </a:extLst>
                </p:cNvPr>
                <p:cNvSpPr/>
                <p:nvPr/>
              </p:nvSpPr>
              <p:spPr>
                <a:xfrm>
                  <a:off x="2050388" y="2932594"/>
                  <a:ext cx="1272418" cy="859270"/>
                </a:xfrm>
                <a:custGeom>
                  <a:avLst/>
                  <a:gdLst>
                    <a:gd name="connsiteX0" fmla="*/ 1621432 w 1686540"/>
                    <a:gd name="connsiteY0" fmla="*/ 1138929 h 1138929"/>
                    <a:gd name="connsiteX1" fmla="*/ 65109 w 1686540"/>
                    <a:gd name="connsiteY1" fmla="*/ 1138929 h 1138929"/>
                    <a:gd name="connsiteX2" fmla="*/ 0 w 1686540"/>
                    <a:gd name="connsiteY2" fmla="*/ 1073820 h 1138929"/>
                    <a:gd name="connsiteX3" fmla="*/ 0 w 1686540"/>
                    <a:gd name="connsiteY3" fmla="*/ 65109 h 1138929"/>
                    <a:gd name="connsiteX4" fmla="*/ 65109 w 1686540"/>
                    <a:gd name="connsiteY4" fmla="*/ 0 h 1138929"/>
                    <a:gd name="connsiteX5" fmla="*/ 1621432 w 1686540"/>
                    <a:gd name="connsiteY5" fmla="*/ 0 h 1138929"/>
                    <a:gd name="connsiteX6" fmla="*/ 1686541 w 1686540"/>
                    <a:gd name="connsiteY6" fmla="*/ 65109 h 1138929"/>
                    <a:gd name="connsiteX7" fmla="*/ 1686541 w 1686540"/>
                    <a:gd name="connsiteY7" fmla="*/ 1073820 h 1138929"/>
                    <a:gd name="connsiteX8" fmla="*/ 1621432 w 1686540"/>
                    <a:gd name="connsiteY8" fmla="*/ 1138929 h 11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540" h="1138929">
                      <a:moveTo>
                        <a:pt x="1621432" y="1138929"/>
                      </a:moveTo>
                      <a:lnTo>
                        <a:pt x="65109" y="1138929"/>
                      </a:lnTo>
                      <a:cubicBezTo>
                        <a:pt x="29180" y="1138929"/>
                        <a:pt x="0" y="1109814"/>
                        <a:pt x="0" y="1073820"/>
                      </a:cubicBezTo>
                      <a:lnTo>
                        <a:pt x="0" y="65109"/>
                      </a:lnTo>
                      <a:cubicBezTo>
                        <a:pt x="0" y="29180"/>
                        <a:pt x="29116" y="0"/>
                        <a:pt x="65109" y="0"/>
                      </a:cubicBezTo>
                      <a:lnTo>
                        <a:pt x="1621432" y="0"/>
                      </a:lnTo>
                      <a:cubicBezTo>
                        <a:pt x="1657361" y="0"/>
                        <a:pt x="1686541" y="29116"/>
                        <a:pt x="1686541" y="65109"/>
                      </a:cubicBezTo>
                      <a:lnTo>
                        <a:pt x="1686541" y="1073820"/>
                      </a:lnTo>
                      <a:cubicBezTo>
                        <a:pt x="1686477" y="1109749"/>
                        <a:pt x="1657361" y="1138929"/>
                        <a:pt x="1621432" y="1138929"/>
                      </a:cubicBezTo>
                      <a:close/>
                    </a:path>
                  </a:pathLst>
                </a:custGeom>
                <a:solidFill>
                  <a:srgbClr val="292B37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784FD435-96B9-4119-B51D-5F4245422B26}"/>
                    </a:ext>
                  </a:extLst>
                </p:cNvPr>
                <p:cNvSpPr/>
                <p:nvPr/>
              </p:nvSpPr>
              <p:spPr>
                <a:xfrm>
                  <a:off x="2180540" y="3791865"/>
                  <a:ext cx="1012067" cy="173503"/>
                </a:xfrm>
                <a:custGeom>
                  <a:avLst/>
                  <a:gdLst>
                    <a:gd name="connsiteX0" fmla="*/ 1282838 w 1341455"/>
                    <a:gd name="connsiteY0" fmla="*/ 229971 h 229971"/>
                    <a:gd name="connsiteX1" fmla="*/ 58682 w 1341455"/>
                    <a:gd name="connsiteY1" fmla="*/ 229971 h 229971"/>
                    <a:gd name="connsiteX2" fmla="*/ 0 w 1341455"/>
                    <a:gd name="connsiteY2" fmla="*/ 171289 h 229971"/>
                    <a:gd name="connsiteX3" fmla="*/ 0 w 1341455"/>
                    <a:gd name="connsiteY3" fmla="*/ 0 h 229971"/>
                    <a:gd name="connsiteX4" fmla="*/ 1341456 w 1341455"/>
                    <a:gd name="connsiteY4" fmla="*/ 0 h 229971"/>
                    <a:gd name="connsiteX5" fmla="*/ 1341456 w 1341455"/>
                    <a:gd name="connsiteY5" fmla="*/ 171289 h 229971"/>
                    <a:gd name="connsiteX6" fmla="*/ 1282838 w 1341455"/>
                    <a:gd name="connsiteY6" fmla="*/ 229971 h 229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455" h="229971">
                      <a:moveTo>
                        <a:pt x="1282838" y="229971"/>
                      </a:moveTo>
                      <a:lnTo>
                        <a:pt x="58682" y="229971"/>
                      </a:lnTo>
                      <a:cubicBezTo>
                        <a:pt x="26288" y="229971"/>
                        <a:pt x="0" y="203683"/>
                        <a:pt x="0" y="171289"/>
                      </a:cubicBezTo>
                      <a:lnTo>
                        <a:pt x="0" y="0"/>
                      </a:lnTo>
                      <a:lnTo>
                        <a:pt x="1341456" y="0"/>
                      </a:lnTo>
                      <a:lnTo>
                        <a:pt x="1341456" y="171289"/>
                      </a:lnTo>
                      <a:cubicBezTo>
                        <a:pt x="1341520" y="203683"/>
                        <a:pt x="1315232" y="229971"/>
                        <a:pt x="1282838" y="229971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2CEB08C7-BE0E-40A7-A7C4-4301426971A2}"/>
                    </a:ext>
                  </a:extLst>
                </p:cNvPr>
                <p:cNvSpPr/>
                <p:nvPr/>
              </p:nvSpPr>
              <p:spPr>
                <a:xfrm>
                  <a:off x="2469695" y="3965320"/>
                  <a:ext cx="433757" cy="181794"/>
                </a:xfrm>
                <a:custGeom>
                  <a:avLst/>
                  <a:gdLst>
                    <a:gd name="connsiteX0" fmla="*/ 514704 w 574928"/>
                    <a:gd name="connsiteY0" fmla="*/ 240962 h 240961"/>
                    <a:gd name="connsiteX1" fmla="*/ 60289 w 574928"/>
                    <a:gd name="connsiteY1" fmla="*/ 240962 h 240961"/>
                    <a:gd name="connsiteX2" fmla="*/ 0 w 574928"/>
                    <a:gd name="connsiteY2" fmla="*/ 180673 h 240961"/>
                    <a:gd name="connsiteX3" fmla="*/ 0 w 574928"/>
                    <a:gd name="connsiteY3" fmla="*/ 0 h 240961"/>
                    <a:gd name="connsiteX4" fmla="*/ 574928 w 574928"/>
                    <a:gd name="connsiteY4" fmla="*/ 0 h 240961"/>
                    <a:gd name="connsiteX5" fmla="*/ 574928 w 574928"/>
                    <a:gd name="connsiteY5" fmla="*/ 180673 h 240961"/>
                    <a:gd name="connsiteX6" fmla="*/ 514704 w 574928"/>
                    <a:gd name="connsiteY6" fmla="*/ 240962 h 24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928" h="240961">
                      <a:moveTo>
                        <a:pt x="514704" y="240962"/>
                      </a:moveTo>
                      <a:lnTo>
                        <a:pt x="60289" y="240962"/>
                      </a:lnTo>
                      <a:cubicBezTo>
                        <a:pt x="26995" y="240962"/>
                        <a:pt x="0" y="213967"/>
                        <a:pt x="0" y="180673"/>
                      </a:cubicBezTo>
                      <a:lnTo>
                        <a:pt x="0" y="0"/>
                      </a:lnTo>
                      <a:lnTo>
                        <a:pt x="574928" y="0"/>
                      </a:lnTo>
                      <a:lnTo>
                        <a:pt x="574928" y="180673"/>
                      </a:lnTo>
                      <a:cubicBezTo>
                        <a:pt x="574928" y="213967"/>
                        <a:pt x="547997" y="240962"/>
                        <a:pt x="514704" y="240962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45E238A8-B065-4F93-BC6B-80F645743808}"/>
                    </a:ext>
                  </a:extLst>
                </p:cNvPr>
                <p:cNvSpPr/>
                <p:nvPr/>
              </p:nvSpPr>
              <p:spPr>
                <a:xfrm>
                  <a:off x="1998745" y="2932546"/>
                  <a:ext cx="1375657" cy="123992"/>
                </a:xfrm>
                <a:custGeom>
                  <a:avLst/>
                  <a:gdLst>
                    <a:gd name="connsiteX0" fmla="*/ 1785587 w 1823379"/>
                    <a:gd name="connsiteY0" fmla="*/ 164347 h 164347"/>
                    <a:gd name="connsiteX1" fmla="*/ 37793 w 1823379"/>
                    <a:gd name="connsiteY1" fmla="*/ 164347 h 164347"/>
                    <a:gd name="connsiteX2" fmla="*/ 0 w 1823379"/>
                    <a:gd name="connsiteY2" fmla="*/ 126554 h 164347"/>
                    <a:gd name="connsiteX3" fmla="*/ 0 w 1823379"/>
                    <a:gd name="connsiteY3" fmla="*/ 37793 h 164347"/>
                    <a:gd name="connsiteX4" fmla="*/ 37793 w 1823379"/>
                    <a:gd name="connsiteY4" fmla="*/ 0 h 164347"/>
                    <a:gd name="connsiteX5" fmla="*/ 1785587 w 1823379"/>
                    <a:gd name="connsiteY5" fmla="*/ 0 h 164347"/>
                    <a:gd name="connsiteX6" fmla="*/ 1823380 w 1823379"/>
                    <a:gd name="connsiteY6" fmla="*/ 37793 h 164347"/>
                    <a:gd name="connsiteX7" fmla="*/ 1823380 w 1823379"/>
                    <a:gd name="connsiteY7" fmla="*/ 126554 h 164347"/>
                    <a:gd name="connsiteX8" fmla="*/ 1785587 w 1823379"/>
                    <a:gd name="connsiteY8" fmla="*/ 164347 h 1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23379" h="164347">
                      <a:moveTo>
                        <a:pt x="1785587" y="164347"/>
                      </a:moveTo>
                      <a:lnTo>
                        <a:pt x="37793" y="164347"/>
                      </a:lnTo>
                      <a:cubicBezTo>
                        <a:pt x="16968" y="164347"/>
                        <a:pt x="0" y="147443"/>
                        <a:pt x="0" y="126554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5587" y="0"/>
                      </a:lnTo>
                      <a:cubicBezTo>
                        <a:pt x="1806411" y="0"/>
                        <a:pt x="1823380" y="16904"/>
                        <a:pt x="1823380" y="37793"/>
                      </a:cubicBezTo>
                      <a:lnTo>
                        <a:pt x="1823380" y="126554"/>
                      </a:lnTo>
                      <a:cubicBezTo>
                        <a:pt x="1823380" y="147443"/>
                        <a:pt x="1806476" y="164347"/>
                        <a:pt x="1785587" y="164347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65C9691E-4D46-4E40-8CD4-716880153BB4}"/>
                    </a:ext>
                  </a:extLst>
                </p:cNvPr>
                <p:cNvSpPr/>
                <p:nvPr/>
              </p:nvSpPr>
              <p:spPr>
                <a:xfrm>
                  <a:off x="2000830" y="3254773"/>
                  <a:ext cx="1371536" cy="111579"/>
                </a:xfrm>
                <a:custGeom>
                  <a:avLst/>
                  <a:gdLst>
                    <a:gd name="connsiteX0" fmla="*/ 1780124 w 1817916"/>
                    <a:gd name="connsiteY0" fmla="*/ 147894 h 147893"/>
                    <a:gd name="connsiteX1" fmla="*/ 37793 w 1817916"/>
                    <a:gd name="connsiteY1" fmla="*/ 147894 h 147893"/>
                    <a:gd name="connsiteX2" fmla="*/ 0 w 1817916"/>
                    <a:gd name="connsiteY2" fmla="*/ 110101 h 147893"/>
                    <a:gd name="connsiteX3" fmla="*/ 0 w 1817916"/>
                    <a:gd name="connsiteY3" fmla="*/ 37793 h 147893"/>
                    <a:gd name="connsiteX4" fmla="*/ 37793 w 1817916"/>
                    <a:gd name="connsiteY4" fmla="*/ 0 h 147893"/>
                    <a:gd name="connsiteX5" fmla="*/ 1780124 w 1817916"/>
                    <a:gd name="connsiteY5" fmla="*/ 0 h 147893"/>
                    <a:gd name="connsiteX6" fmla="*/ 1817917 w 1817916"/>
                    <a:gd name="connsiteY6" fmla="*/ 37793 h 147893"/>
                    <a:gd name="connsiteX7" fmla="*/ 1817917 w 1817916"/>
                    <a:gd name="connsiteY7" fmla="*/ 110101 h 147893"/>
                    <a:gd name="connsiteX8" fmla="*/ 178012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0124" y="147894"/>
                      </a:moveTo>
                      <a:lnTo>
                        <a:pt x="37793" y="147894"/>
                      </a:lnTo>
                      <a:cubicBezTo>
                        <a:pt x="16968" y="147894"/>
                        <a:pt x="0" y="130990"/>
                        <a:pt x="0" y="110101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0124" y="0"/>
                      </a:lnTo>
                      <a:cubicBezTo>
                        <a:pt x="1800948" y="0"/>
                        <a:pt x="1817917" y="16904"/>
                        <a:pt x="1817917" y="37793"/>
                      </a:cubicBezTo>
                      <a:lnTo>
                        <a:pt x="1817917" y="110101"/>
                      </a:lnTo>
                      <a:cubicBezTo>
                        <a:pt x="1817852" y="130990"/>
                        <a:pt x="1800948" y="147894"/>
                        <a:pt x="178012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F0CC7C98-FAEC-40E5-A4C9-B9B4DD65EE5E}"/>
                    </a:ext>
                  </a:extLst>
                </p:cNvPr>
                <p:cNvSpPr/>
                <p:nvPr/>
              </p:nvSpPr>
              <p:spPr>
                <a:xfrm>
                  <a:off x="2000830" y="3465469"/>
                  <a:ext cx="1371536" cy="111579"/>
                </a:xfrm>
                <a:custGeom>
                  <a:avLst/>
                  <a:gdLst>
                    <a:gd name="connsiteX0" fmla="*/ 1784944 w 1817916"/>
                    <a:gd name="connsiteY0" fmla="*/ 147894 h 147893"/>
                    <a:gd name="connsiteX1" fmla="*/ 32972 w 1817916"/>
                    <a:gd name="connsiteY1" fmla="*/ 147894 h 147893"/>
                    <a:gd name="connsiteX2" fmla="*/ 0 w 1817916"/>
                    <a:gd name="connsiteY2" fmla="*/ 114921 h 147893"/>
                    <a:gd name="connsiteX3" fmla="*/ 0 w 1817916"/>
                    <a:gd name="connsiteY3" fmla="*/ 32972 h 147893"/>
                    <a:gd name="connsiteX4" fmla="*/ 32972 w 1817916"/>
                    <a:gd name="connsiteY4" fmla="*/ 0 h 147893"/>
                    <a:gd name="connsiteX5" fmla="*/ 1784944 w 1817916"/>
                    <a:gd name="connsiteY5" fmla="*/ 0 h 147893"/>
                    <a:gd name="connsiteX6" fmla="*/ 1817917 w 1817916"/>
                    <a:gd name="connsiteY6" fmla="*/ 32972 h 147893"/>
                    <a:gd name="connsiteX7" fmla="*/ 1817917 w 1817916"/>
                    <a:gd name="connsiteY7" fmla="*/ 114921 h 147893"/>
                    <a:gd name="connsiteX8" fmla="*/ 178494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4944" y="147894"/>
                      </a:moveTo>
                      <a:lnTo>
                        <a:pt x="32972" y="147894"/>
                      </a:lnTo>
                      <a:cubicBezTo>
                        <a:pt x="14783" y="147894"/>
                        <a:pt x="0" y="133175"/>
                        <a:pt x="0" y="114921"/>
                      </a:cubicBezTo>
                      <a:lnTo>
                        <a:pt x="0" y="32972"/>
                      </a:lnTo>
                      <a:cubicBezTo>
                        <a:pt x="0" y="14783"/>
                        <a:pt x="14719" y="0"/>
                        <a:pt x="32972" y="0"/>
                      </a:cubicBezTo>
                      <a:lnTo>
                        <a:pt x="1784944" y="0"/>
                      </a:lnTo>
                      <a:cubicBezTo>
                        <a:pt x="1803134" y="0"/>
                        <a:pt x="1817917" y="14719"/>
                        <a:pt x="1817917" y="32972"/>
                      </a:cubicBezTo>
                      <a:lnTo>
                        <a:pt x="1817917" y="114921"/>
                      </a:lnTo>
                      <a:cubicBezTo>
                        <a:pt x="1817852" y="133111"/>
                        <a:pt x="1803134" y="147894"/>
                        <a:pt x="178494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C2960C1-C5D3-4FAA-A6A0-EA5F269AB733}"/>
                </a:ext>
              </a:extLst>
            </p:cNvPr>
            <p:cNvSpPr/>
            <p:nvPr/>
          </p:nvSpPr>
          <p:spPr>
            <a:xfrm>
              <a:off x="4779336" y="5137684"/>
              <a:ext cx="3234294" cy="5686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aphic 13">
              <a:extLst>
                <a:ext uri="{FF2B5EF4-FFF2-40B4-BE49-F238E27FC236}">
                  <a16:creationId xmlns:a16="http://schemas.microsoft.com/office/drawing/2014/main" id="{B3EF01FD-222C-45F2-9BFD-FFC9F0C4A232}"/>
                </a:ext>
              </a:extLst>
            </p:cNvPr>
            <p:cNvGrpSpPr/>
            <p:nvPr/>
          </p:nvGrpSpPr>
          <p:grpSpPr>
            <a:xfrm>
              <a:off x="5865509" y="2961545"/>
              <a:ext cx="907598" cy="2527309"/>
              <a:chOff x="4863960" y="2822310"/>
              <a:chExt cx="1449254" cy="4035615"/>
            </a:xfrm>
          </p:grpSpPr>
          <p:sp>
            <p:nvSpPr>
              <p:cNvPr id="8" name="Freeform: Shape 259">
                <a:extLst>
                  <a:ext uri="{FF2B5EF4-FFF2-40B4-BE49-F238E27FC236}">
                    <a16:creationId xmlns:a16="http://schemas.microsoft.com/office/drawing/2014/main" id="{60F3BBF7-0B4D-4283-B475-A1DA14CE5BC5}"/>
                  </a:ext>
                </a:extLst>
              </p:cNvPr>
              <p:cNvSpPr/>
              <p:nvPr/>
            </p:nvSpPr>
            <p:spPr>
              <a:xfrm>
                <a:off x="4863960" y="2822310"/>
                <a:ext cx="1449254" cy="4035615"/>
              </a:xfrm>
              <a:custGeom>
                <a:avLst/>
                <a:gdLst>
                  <a:gd name="connsiteX0" fmla="*/ 1403464 w 1449254"/>
                  <a:gd name="connsiteY0" fmla="*/ 1375259 h 4035615"/>
                  <a:gd name="connsiteX1" fmla="*/ 1391506 w 1449254"/>
                  <a:gd name="connsiteY1" fmla="*/ 1347794 h 4035615"/>
                  <a:gd name="connsiteX2" fmla="*/ 1367517 w 1449254"/>
                  <a:gd name="connsiteY2" fmla="*/ 926853 h 4035615"/>
                  <a:gd name="connsiteX3" fmla="*/ 1331158 w 1449254"/>
                  <a:gd name="connsiteY3" fmla="*/ 710796 h 4035615"/>
                  <a:gd name="connsiteX4" fmla="*/ 1308215 w 1449254"/>
                  <a:gd name="connsiteY4" fmla="*/ 688674 h 4035615"/>
                  <a:gd name="connsiteX5" fmla="*/ 1072503 w 1449254"/>
                  <a:gd name="connsiteY5" fmla="*/ 618387 h 4035615"/>
                  <a:gd name="connsiteX6" fmla="*/ 994293 w 1449254"/>
                  <a:gd name="connsiteY6" fmla="*/ 575601 h 4035615"/>
                  <a:gd name="connsiteX7" fmla="*/ 990893 w 1449254"/>
                  <a:gd name="connsiteY7" fmla="*/ 577171 h 4035615"/>
                  <a:gd name="connsiteX8" fmla="*/ 984877 w 1449254"/>
                  <a:gd name="connsiteY8" fmla="*/ 570744 h 4035615"/>
                  <a:gd name="connsiteX9" fmla="*/ 999301 w 1449254"/>
                  <a:gd name="connsiteY9" fmla="*/ 545371 h 4035615"/>
                  <a:gd name="connsiteX10" fmla="*/ 1026242 w 1449254"/>
                  <a:gd name="connsiteY10" fmla="*/ 508602 h 4035615"/>
                  <a:gd name="connsiteX11" fmla="*/ 1038312 w 1449254"/>
                  <a:gd name="connsiteY11" fmla="*/ 445825 h 4035615"/>
                  <a:gd name="connsiteX12" fmla="*/ 1056323 w 1449254"/>
                  <a:gd name="connsiteY12" fmla="*/ 385104 h 4035615"/>
                  <a:gd name="connsiteX13" fmla="*/ 1065851 w 1449254"/>
                  <a:gd name="connsiteY13" fmla="*/ 246621 h 4035615"/>
                  <a:gd name="connsiteX14" fmla="*/ 1079117 w 1449254"/>
                  <a:gd name="connsiteY14" fmla="*/ 217661 h 4035615"/>
                  <a:gd name="connsiteX15" fmla="*/ 1066748 w 1449254"/>
                  <a:gd name="connsiteY15" fmla="*/ 80337 h 4035615"/>
                  <a:gd name="connsiteX16" fmla="*/ 998142 w 1449254"/>
                  <a:gd name="connsiteY16" fmla="*/ 17897 h 4035615"/>
                  <a:gd name="connsiteX17" fmla="*/ 876288 w 1449254"/>
                  <a:gd name="connsiteY17" fmla="*/ 409 h 4035615"/>
                  <a:gd name="connsiteX18" fmla="*/ 700139 w 1449254"/>
                  <a:gd name="connsiteY18" fmla="*/ 88109 h 4035615"/>
                  <a:gd name="connsiteX19" fmla="*/ 682091 w 1449254"/>
                  <a:gd name="connsiteY19" fmla="*/ 298150 h 4035615"/>
                  <a:gd name="connsiteX20" fmla="*/ 682091 w 1449254"/>
                  <a:gd name="connsiteY20" fmla="*/ 298150 h 4035615"/>
                  <a:gd name="connsiteX21" fmla="*/ 682091 w 1449254"/>
                  <a:gd name="connsiteY21" fmla="*/ 298150 h 4035615"/>
                  <a:gd name="connsiteX22" fmla="*/ 690909 w 1449254"/>
                  <a:gd name="connsiteY22" fmla="*/ 374305 h 4035615"/>
                  <a:gd name="connsiteX23" fmla="*/ 732499 w 1449254"/>
                  <a:gd name="connsiteY23" fmla="*/ 525529 h 4035615"/>
                  <a:gd name="connsiteX24" fmla="*/ 732499 w 1449254"/>
                  <a:gd name="connsiteY24" fmla="*/ 525529 h 4035615"/>
                  <a:gd name="connsiteX25" fmla="*/ 732499 w 1449254"/>
                  <a:gd name="connsiteY25" fmla="*/ 525529 h 4035615"/>
                  <a:gd name="connsiteX26" fmla="*/ 720093 w 1449254"/>
                  <a:gd name="connsiteY26" fmla="*/ 539243 h 4035615"/>
                  <a:gd name="connsiteX27" fmla="*/ 638446 w 1449254"/>
                  <a:gd name="connsiteY27" fmla="*/ 611212 h 4035615"/>
                  <a:gd name="connsiteX28" fmla="*/ 610271 w 1449254"/>
                  <a:gd name="connsiteY28" fmla="*/ 626608 h 4035615"/>
                  <a:gd name="connsiteX29" fmla="*/ 396904 w 1449254"/>
                  <a:gd name="connsiteY29" fmla="*/ 685909 h 4035615"/>
                  <a:gd name="connsiteX30" fmla="*/ 345450 w 1449254"/>
                  <a:gd name="connsiteY30" fmla="*/ 745659 h 4035615"/>
                  <a:gd name="connsiteX31" fmla="*/ 342946 w 1449254"/>
                  <a:gd name="connsiteY31" fmla="*/ 763782 h 4035615"/>
                  <a:gd name="connsiteX32" fmla="*/ 279123 w 1449254"/>
                  <a:gd name="connsiteY32" fmla="*/ 1111858 h 4035615"/>
                  <a:gd name="connsiteX33" fmla="*/ 202483 w 1449254"/>
                  <a:gd name="connsiteY33" fmla="*/ 1482241 h 4035615"/>
                  <a:gd name="connsiteX34" fmla="*/ 181483 w 1449254"/>
                  <a:gd name="connsiteY34" fmla="*/ 1723109 h 4035615"/>
                  <a:gd name="connsiteX35" fmla="*/ 191086 w 1449254"/>
                  <a:gd name="connsiteY35" fmla="*/ 1895708 h 4035615"/>
                  <a:gd name="connsiteX36" fmla="*/ 201511 w 1449254"/>
                  <a:gd name="connsiteY36" fmla="*/ 2098649 h 4035615"/>
                  <a:gd name="connsiteX37" fmla="*/ 201511 w 1449254"/>
                  <a:gd name="connsiteY37" fmla="*/ 2098649 h 4035615"/>
                  <a:gd name="connsiteX38" fmla="*/ 231891 w 1449254"/>
                  <a:gd name="connsiteY38" fmla="*/ 2188069 h 4035615"/>
                  <a:gd name="connsiteX39" fmla="*/ 233199 w 1449254"/>
                  <a:gd name="connsiteY39" fmla="*/ 2191731 h 4035615"/>
                  <a:gd name="connsiteX40" fmla="*/ 233199 w 1449254"/>
                  <a:gd name="connsiteY40" fmla="*/ 2191731 h 4035615"/>
                  <a:gd name="connsiteX41" fmla="*/ 216197 w 1449254"/>
                  <a:gd name="connsiteY41" fmla="*/ 2271211 h 4035615"/>
                  <a:gd name="connsiteX42" fmla="*/ 197775 w 1449254"/>
                  <a:gd name="connsiteY42" fmla="*/ 2295761 h 4035615"/>
                  <a:gd name="connsiteX43" fmla="*/ 17852 w 1449254"/>
                  <a:gd name="connsiteY43" fmla="*/ 2398521 h 4035615"/>
                  <a:gd name="connsiteX44" fmla="*/ 588 w 1449254"/>
                  <a:gd name="connsiteY44" fmla="*/ 2430283 h 4035615"/>
                  <a:gd name="connsiteX45" fmla="*/ 8660 w 1449254"/>
                  <a:gd name="connsiteY45" fmla="*/ 2494667 h 4035615"/>
                  <a:gd name="connsiteX46" fmla="*/ 30407 w 1449254"/>
                  <a:gd name="connsiteY46" fmla="*/ 2715021 h 4035615"/>
                  <a:gd name="connsiteX47" fmla="*/ 48381 w 1449254"/>
                  <a:gd name="connsiteY47" fmla="*/ 2727389 h 4035615"/>
                  <a:gd name="connsiteX48" fmla="*/ 70091 w 1449254"/>
                  <a:gd name="connsiteY48" fmla="*/ 2742037 h 4035615"/>
                  <a:gd name="connsiteX49" fmla="*/ 81787 w 1449254"/>
                  <a:gd name="connsiteY49" fmla="*/ 2989408 h 4035615"/>
                  <a:gd name="connsiteX50" fmla="*/ 82497 w 1449254"/>
                  <a:gd name="connsiteY50" fmla="*/ 3054090 h 4035615"/>
                  <a:gd name="connsiteX51" fmla="*/ 103348 w 1449254"/>
                  <a:gd name="connsiteY51" fmla="*/ 3067617 h 4035615"/>
                  <a:gd name="connsiteX52" fmla="*/ 131411 w 1449254"/>
                  <a:gd name="connsiteY52" fmla="*/ 3056108 h 4035615"/>
                  <a:gd name="connsiteX53" fmla="*/ 170721 w 1449254"/>
                  <a:gd name="connsiteY53" fmla="*/ 3063843 h 4035615"/>
                  <a:gd name="connsiteX54" fmla="*/ 203268 w 1449254"/>
                  <a:gd name="connsiteY54" fmla="*/ 3068664 h 4035615"/>
                  <a:gd name="connsiteX55" fmla="*/ 217729 w 1449254"/>
                  <a:gd name="connsiteY55" fmla="*/ 3061377 h 4035615"/>
                  <a:gd name="connsiteX56" fmla="*/ 412374 w 1449254"/>
                  <a:gd name="connsiteY56" fmla="*/ 2960224 h 4035615"/>
                  <a:gd name="connsiteX57" fmla="*/ 441072 w 1449254"/>
                  <a:gd name="connsiteY57" fmla="*/ 2951368 h 4035615"/>
                  <a:gd name="connsiteX58" fmla="*/ 578546 w 1449254"/>
                  <a:gd name="connsiteY58" fmla="*/ 2881230 h 4035615"/>
                  <a:gd name="connsiteX59" fmla="*/ 597716 w 1449254"/>
                  <a:gd name="connsiteY59" fmla="*/ 2890908 h 4035615"/>
                  <a:gd name="connsiteX60" fmla="*/ 603732 w 1449254"/>
                  <a:gd name="connsiteY60" fmla="*/ 2911946 h 4035615"/>
                  <a:gd name="connsiteX61" fmla="*/ 602648 w 1449254"/>
                  <a:gd name="connsiteY61" fmla="*/ 2995349 h 4035615"/>
                  <a:gd name="connsiteX62" fmla="*/ 607020 w 1449254"/>
                  <a:gd name="connsiteY62" fmla="*/ 3202737 h 4035615"/>
                  <a:gd name="connsiteX63" fmla="*/ 628842 w 1449254"/>
                  <a:gd name="connsiteY63" fmla="*/ 3370142 h 4035615"/>
                  <a:gd name="connsiteX64" fmla="*/ 613036 w 1449254"/>
                  <a:gd name="connsiteY64" fmla="*/ 3410199 h 4035615"/>
                  <a:gd name="connsiteX65" fmla="*/ 532585 w 1449254"/>
                  <a:gd name="connsiteY65" fmla="*/ 3478955 h 4035615"/>
                  <a:gd name="connsiteX66" fmla="*/ 521487 w 1449254"/>
                  <a:gd name="connsiteY66" fmla="*/ 3540723 h 4035615"/>
                  <a:gd name="connsiteX67" fmla="*/ 559713 w 1449254"/>
                  <a:gd name="connsiteY67" fmla="*/ 3616914 h 4035615"/>
                  <a:gd name="connsiteX68" fmla="*/ 584525 w 1449254"/>
                  <a:gd name="connsiteY68" fmla="*/ 3626032 h 4035615"/>
                  <a:gd name="connsiteX69" fmla="*/ 608440 w 1449254"/>
                  <a:gd name="connsiteY69" fmla="*/ 3637466 h 4035615"/>
                  <a:gd name="connsiteX70" fmla="*/ 611653 w 1449254"/>
                  <a:gd name="connsiteY70" fmla="*/ 3659438 h 4035615"/>
                  <a:gd name="connsiteX71" fmla="*/ 698831 w 1449254"/>
                  <a:gd name="connsiteY71" fmla="*/ 3875234 h 4035615"/>
                  <a:gd name="connsiteX72" fmla="*/ 727753 w 1449254"/>
                  <a:gd name="connsiteY72" fmla="*/ 3955797 h 4035615"/>
                  <a:gd name="connsiteX73" fmla="*/ 740645 w 1449254"/>
                  <a:gd name="connsiteY73" fmla="*/ 3987372 h 4035615"/>
                  <a:gd name="connsiteX74" fmla="*/ 812240 w 1449254"/>
                  <a:gd name="connsiteY74" fmla="*/ 3995929 h 4035615"/>
                  <a:gd name="connsiteX75" fmla="*/ 863508 w 1449254"/>
                  <a:gd name="connsiteY75" fmla="*/ 4008336 h 4035615"/>
                  <a:gd name="connsiteX76" fmla="*/ 909657 w 1449254"/>
                  <a:gd name="connsiteY76" fmla="*/ 4025637 h 4035615"/>
                  <a:gd name="connsiteX77" fmla="*/ 1019068 w 1449254"/>
                  <a:gd name="connsiteY77" fmla="*/ 4033932 h 4035615"/>
                  <a:gd name="connsiteX78" fmla="*/ 1161399 w 1449254"/>
                  <a:gd name="connsiteY78" fmla="*/ 4019023 h 4035615"/>
                  <a:gd name="connsiteX79" fmla="*/ 1173469 w 1449254"/>
                  <a:gd name="connsiteY79" fmla="*/ 4010540 h 4035615"/>
                  <a:gd name="connsiteX80" fmla="*/ 1145593 w 1449254"/>
                  <a:gd name="connsiteY80" fmla="*/ 3955648 h 4035615"/>
                  <a:gd name="connsiteX81" fmla="*/ 1082031 w 1449254"/>
                  <a:gd name="connsiteY81" fmla="*/ 3916375 h 4035615"/>
                  <a:gd name="connsiteX82" fmla="*/ 979234 w 1449254"/>
                  <a:gd name="connsiteY82" fmla="*/ 3798108 h 4035615"/>
                  <a:gd name="connsiteX83" fmla="*/ 951022 w 1449254"/>
                  <a:gd name="connsiteY83" fmla="*/ 3752034 h 4035615"/>
                  <a:gd name="connsiteX84" fmla="*/ 895494 w 1449254"/>
                  <a:gd name="connsiteY84" fmla="*/ 3427351 h 4035615"/>
                  <a:gd name="connsiteX85" fmla="*/ 903155 w 1449254"/>
                  <a:gd name="connsiteY85" fmla="*/ 3374140 h 4035615"/>
                  <a:gd name="connsiteX86" fmla="*/ 1125938 w 1449254"/>
                  <a:gd name="connsiteY86" fmla="*/ 3073708 h 4035615"/>
                  <a:gd name="connsiteX87" fmla="*/ 1202952 w 1449254"/>
                  <a:gd name="connsiteY87" fmla="*/ 2938663 h 4035615"/>
                  <a:gd name="connsiteX88" fmla="*/ 1230043 w 1449254"/>
                  <a:gd name="connsiteY88" fmla="*/ 2855484 h 4035615"/>
                  <a:gd name="connsiteX89" fmla="*/ 1249474 w 1449254"/>
                  <a:gd name="connsiteY89" fmla="*/ 2744504 h 4035615"/>
                  <a:gd name="connsiteX90" fmla="*/ 1254518 w 1449254"/>
                  <a:gd name="connsiteY90" fmla="*/ 2728772 h 4035615"/>
                  <a:gd name="connsiteX91" fmla="*/ 1253173 w 1449254"/>
                  <a:gd name="connsiteY91" fmla="*/ 2686323 h 4035615"/>
                  <a:gd name="connsiteX92" fmla="*/ 1252463 w 1449254"/>
                  <a:gd name="connsiteY92" fmla="*/ 2683146 h 4035615"/>
                  <a:gd name="connsiteX93" fmla="*/ 1254219 w 1449254"/>
                  <a:gd name="connsiteY93" fmla="*/ 2504046 h 4035615"/>
                  <a:gd name="connsiteX94" fmla="*/ 1255976 w 1449254"/>
                  <a:gd name="connsiteY94" fmla="*/ 2400352 h 4035615"/>
                  <a:gd name="connsiteX95" fmla="*/ 1245251 w 1449254"/>
                  <a:gd name="connsiteY95" fmla="*/ 2189265 h 4035615"/>
                  <a:gd name="connsiteX96" fmla="*/ 1277686 w 1449254"/>
                  <a:gd name="connsiteY96" fmla="*/ 2113671 h 4035615"/>
                  <a:gd name="connsiteX97" fmla="*/ 1279293 w 1449254"/>
                  <a:gd name="connsiteY97" fmla="*/ 2112438 h 4035615"/>
                  <a:gd name="connsiteX98" fmla="*/ 1322601 w 1449254"/>
                  <a:gd name="connsiteY98" fmla="*/ 1996936 h 4035615"/>
                  <a:gd name="connsiteX99" fmla="*/ 1327085 w 1449254"/>
                  <a:gd name="connsiteY99" fmla="*/ 1908600 h 4035615"/>
                  <a:gd name="connsiteX100" fmla="*/ 1354774 w 1449254"/>
                  <a:gd name="connsiteY100" fmla="*/ 1942305 h 4035615"/>
                  <a:gd name="connsiteX101" fmla="*/ 1359856 w 1449254"/>
                  <a:gd name="connsiteY101" fmla="*/ 1933375 h 4035615"/>
                  <a:gd name="connsiteX102" fmla="*/ 1367218 w 1449254"/>
                  <a:gd name="connsiteY102" fmla="*/ 1918876 h 4035615"/>
                  <a:gd name="connsiteX103" fmla="*/ 1449238 w 1449254"/>
                  <a:gd name="connsiteY103" fmla="*/ 1530370 h 4035615"/>
                  <a:gd name="connsiteX104" fmla="*/ 1403464 w 1449254"/>
                  <a:gd name="connsiteY104" fmla="*/ 1375259 h 4035615"/>
                  <a:gd name="connsiteX105" fmla="*/ 445295 w 1449254"/>
                  <a:gd name="connsiteY105" fmla="*/ 1405414 h 4035615"/>
                  <a:gd name="connsiteX106" fmla="*/ 444996 w 1449254"/>
                  <a:gd name="connsiteY106" fmla="*/ 1405377 h 4035615"/>
                  <a:gd name="connsiteX107" fmla="*/ 445295 w 1449254"/>
                  <a:gd name="connsiteY107" fmla="*/ 1405414 h 4035615"/>
                  <a:gd name="connsiteX108" fmla="*/ 282337 w 1449254"/>
                  <a:gd name="connsiteY108" fmla="*/ 2236235 h 4035615"/>
                  <a:gd name="connsiteX109" fmla="*/ 283495 w 1449254"/>
                  <a:gd name="connsiteY109" fmla="*/ 2223418 h 4035615"/>
                  <a:gd name="connsiteX110" fmla="*/ 292202 w 1449254"/>
                  <a:gd name="connsiteY110" fmla="*/ 2210564 h 4035615"/>
                  <a:gd name="connsiteX111" fmla="*/ 324113 w 1449254"/>
                  <a:gd name="connsiteY111" fmla="*/ 2216319 h 4035615"/>
                  <a:gd name="connsiteX112" fmla="*/ 293248 w 1449254"/>
                  <a:gd name="connsiteY112" fmla="*/ 2234629 h 4035615"/>
                  <a:gd name="connsiteX113" fmla="*/ 282337 w 1449254"/>
                  <a:gd name="connsiteY113" fmla="*/ 2236235 h 4035615"/>
                  <a:gd name="connsiteX114" fmla="*/ 440063 w 1449254"/>
                  <a:gd name="connsiteY114" fmla="*/ 1584253 h 4035615"/>
                  <a:gd name="connsiteX115" fmla="*/ 420408 w 1449254"/>
                  <a:gd name="connsiteY115" fmla="*/ 1878818 h 4035615"/>
                  <a:gd name="connsiteX116" fmla="*/ 401239 w 1449254"/>
                  <a:gd name="connsiteY116" fmla="*/ 2062740 h 4035615"/>
                  <a:gd name="connsiteX117" fmla="*/ 401239 w 1449254"/>
                  <a:gd name="connsiteY117" fmla="*/ 2062740 h 4035615"/>
                  <a:gd name="connsiteX118" fmla="*/ 387936 w 1449254"/>
                  <a:gd name="connsiteY118" fmla="*/ 2045962 h 4035615"/>
                  <a:gd name="connsiteX119" fmla="*/ 387936 w 1449254"/>
                  <a:gd name="connsiteY119" fmla="*/ 2045962 h 4035615"/>
                  <a:gd name="connsiteX120" fmla="*/ 385582 w 1449254"/>
                  <a:gd name="connsiteY120" fmla="*/ 1933972 h 4035615"/>
                  <a:gd name="connsiteX121" fmla="*/ 401164 w 1449254"/>
                  <a:gd name="connsiteY121" fmla="*/ 1741718 h 4035615"/>
                  <a:gd name="connsiteX122" fmla="*/ 445967 w 1449254"/>
                  <a:gd name="connsiteY122" fmla="*/ 1402948 h 4035615"/>
                  <a:gd name="connsiteX123" fmla="*/ 449592 w 1449254"/>
                  <a:gd name="connsiteY123" fmla="*/ 1392335 h 4035615"/>
                  <a:gd name="connsiteX124" fmla="*/ 440063 w 1449254"/>
                  <a:gd name="connsiteY124" fmla="*/ 1584253 h 403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9254" h="4035615">
                    <a:moveTo>
                      <a:pt x="1403464" y="1375259"/>
                    </a:moveTo>
                    <a:cubicBezTo>
                      <a:pt x="1397336" y="1367449"/>
                      <a:pt x="1392067" y="1358967"/>
                      <a:pt x="1391506" y="1347794"/>
                    </a:cubicBezTo>
                    <a:cubicBezTo>
                      <a:pt x="1384481" y="1207405"/>
                      <a:pt x="1377755" y="1067017"/>
                      <a:pt x="1367517" y="926853"/>
                    </a:cubicBezTo>
                    <a:cubicBezTo>
                      <a:pt x="1362173" y="853650"/>
                      <a:pt x="1355260" y="780859"/>
                      <a:pt x="1331158" y="710796"/>
                    </a:cubicBezTo>
                    <a:cubicBezTo>
                      <a:pt x="1327011" y="698764"/>
                      <a:pt x="1320658" y="692262"/>
                      <a:pt x="1308215" y="688674"/>
                    </a:cubicBezTo>
                    <a:cubicBezTo>
                      <a:pt x="1229482" y="665806"/>
                      <a:pt x="1150787" y="642750"/>
                      <a:pt x="1072503" y="618387"/>
                    </a:cubicBezTo>
                    <a:cubicBezTo>
                      <a:pt x="1043917" y="609493"/>
                      <a:pt x="1009763" y="609157"/>
                      <a:pt x="994293" y="575601"/>
                    </a:cubicBezTo>
                    <a:cubicBezTo>
                      <a:pt x="993172" y="576125"/>
                      <a:pt x="992014" y="576648"/>
                      <a:pt x="990893" y="577171"/>
                    </a:cubicBezTo>
                    <a:cubicBezTo>
                      <a:pt x="988875" y="575041"/>
                      <a:pt x="986895" y="572874"/>
                      <a:pt x="984877" y="570744"/>
                    </a:cubicBezTo>
                    <a:cubicBezTo>
                      <a:pt x="982074" y="557927"/>
                      <a:pt x="988464" y="550864"/>
                      <a:pt x="999301" y="545371"/>
                    </a:cubicBezTo>
                    <a:cubicBezTo>
                      <a:pt x="1014322" y="537786"/>
                      <a:pt x="1021272" y="525940"/>
                      <a:pt x="1026242" y="508602"/>
                    </a:cubicBezTo>
                    <a:cubicBezTo>
                      <a:pt x="1032184" y="487863"/>
                      <a:pt x="1032034" y="466489"/>
                      <a:pt x="1038312" y="445825"/>
                    </a:cubicBezTo>
                    <a:cubicBezTo>
                      <a:pt x="1044477" y="425610"/>
                      <a:pt x="1056584" y="405842"/>
                      <a:pt x="1056323" y="385104"/>
                    </a:cubicBezTo>
                    <a:cubicBezTo>
                      <a:pt x="1055725" y="338544"/>
                      <a:pt x="1062003" y="292732"/>
                      <a:pt x="1065851" y="246621"/>
                    </a:cubicBezTo>
                    <a:cubicBezTo>
                      <a:pt x="1074707" y="239035"/>
                      <a:pt x="1076688" y="227937"/>
                      <a:pt x="1079117" y="217661"/>
                    </a:cubicBezTo>
                    <a:cubicBezTo>
                      <a:pt x="1090327" y="170616"/>
                      <a:pt x="1085208" y="124692"/>
                      <a:pt x="1066748" y="80337"/>
                    </a:cubicBezTo>
                    <a:cubicBezTo>
                      <a:pt x="1053707" y="49023"/>
                      <a:pt x="1029344" y="29294"/>
                      <a:pt x="998142" y="17897"/>
                    </a:cubicBezTo>
                    <a:cubicBezTo>
                      <a:pt x="958832" y="3548"/>
                      <a:pt x="917840" y="-1572"/>
                      <a:pt x="876288" y="409"/>
                    </a:cubicBezTo>
                    <a:cubicBezTo>
                      <a:pt x="804954" y="3772"/>
                      <a:pt x="744232" y="31199"/>
                      <a:pt x="700139" y="88109"/>
                    </a:cubicBezTo>
                    <a:cubicBezTo>
                      <a:pt x="649544" y="153427"/>
                      <a:pt x="664752" y="226106"/>
                      <a:pt x="682091" y="298150"/>
                    </a:cubicBezTo>
                    <a:cubicBezTo>
                      <a:pt x="682091" y="298150"/>
                      <a:pt x="682091" y="298150"/>
                      <a:pt x="682091" y="298150"/>
                    </a:cubicBezTo>
                    <a:lnTo>
                      <a:pt x="682091" y="298150"/>
                    </a:lnTo>
                    <a:cubicBezTo>
                      <a:pt x="668900" y="325391"/>
                      <a:pt x="676448" y="352221"/>
                      <a:pt x="690909" y="374305"/>
                    </a:cubicBezTo>
                    <a:cubicBezTo>
                      <a:pt x="721289" y="420827"/>
                      <a:pt x="738179" y="469703"/>
                      <a:pt x="732499" y="525529"/>
                    </a:cubicBezTo>
                    <a:cubicBezTo>
                      <a:pt x="732499" y="525529"/>
                      <a:pt x="732499" y="525529"/>
                      <a:pt x="732499" y="525529"/>
                    </a:cubicBezTo>
                    <a:cubicBezTo>
                      <a:pt x="732499" y="525529"/>
                      <a:pt x="732499" y="525529"/>
                      <a:pt x="732499" y="525529"/>
                    </a:cubicBezTo>
                    <a:cubicBezTo>
                      <a:pt x="720093" y="539841"/>
                      <a:pt x="727641" y="532442"/>
                      <a:pt x="720093" y="539243"/>
                    </a:cubicBezTo>
                    <a:cubicBezTo>
                      <a:pt x="692254" y="563719"/>
                      <a:pt x="665126" y="587223"/>
                      <a:pt x="638446" y="611212"/>
                    </a:cubicBezTo>
                    <a:cubicBezTo>
                      <a:pt x="630113" y="618723"/>
                      <a:pt x="620921" y="623618"/>
                      <a:pt x="610271" y="626608"/>
                    </a:cubicBezTo>
                    <a:cubicBezTo>
                      <a:pt x="539199" y="646599"/>
                      <a:pt x="468687" y="668870"/>
                      <a:pt x="396904" y="685909"/>
                    </a:cubicBezTo>
                    <a:cubicBezTo>
                      <a:pt x="362041" y="694205"/>
                      <a:pt x="343507" y="708965"/>
                      <a:pt x="345450" y="745659"/>
                    </a:cubicBezTo>
                    <a:cubicBezTo>
                      <a:pt x="345786" y="751638"/>
                      <a:pt x="343731" y="757729"/>
                      <a:pt x="342946" y="763782"/>
                    </a:cubicBezTo>
                    <a:cubicBezTo>
                      <a:pt x="328149" y="881003"/>
                      <a:pt x="304010" y="996505"/>
                      <a:pt x="279123" y="1111858"/>
                    </a:cubicBezTo>
                    <a:cubicBezTo>
                      <a:pt x="252518" y="1235094"/>
                      <a:pt x="218812" y="1356799"/>
                      <a:pt x="202483" y="1482241"/>
                    </a:cubicBezTo>
                    <a:cubicBezTo>
                      <a:pt x="192058" y="1562281"/>
                      <a:pt x="180287" y="1642322"/>
                      <a:pt x="181483" y="1723109"/>
                    </a:cubicBezTo>
                    <a:cubicBezTo>
                      <a:pt x="182342" y="1780692"/>
                      <a:pt x="193141" y="1838387"/>
                      <a:pt x="191086" y="1895708"/>
                    </a:cubicBezTo>
                    <a:cubicBezTo>
                      <a:pt x="188620" y="1964016"/>
                      <a:pt x="195906" y="2031127"/>
                      <a:pt x="201511" y="2098649"/>
                    </a:cubicBezTo>
                    <a:cubicBezTo>
                      <a:pt x="201511" y="2098649"/>
                      <a:pt x="201511" y="2098649"/>
                      <a:pt x="201511" y="2098649"/>
                    </a:cubicBezTo>
                    <a:cubicBezTo>
                      <a:pt x="196654" y="2133550"/>
                      <a:pt x="198111" y="2166284"/>
                      <a:pt x="231891" y="2188069"/>
                    </a:cubicBezTo>
                    <a:cubicBezTo>
                      <a:pt x="232750" y="2188630"/>
                      <a:pt x="232788" y="2190498"/>
                      <a:pt x="233199" y="2191731"/>
                    </a:cubicBezTo>
                    <a:cubicBezTo>
                      <a:pt x="233199" y="2191731"/>
                      <a:pt x="233199" y="2191731"/>
                      <a:pt x="233199" y="2191731"/>
                    </a:cubicBezTo>
                    <a:cubicBezTo>
                      <a:pt x="227482" y="2218224"/>
                      <a:pt x="221466" y="2244643"/>
                      <a:pt x="216197" y="2271211"/>
                    </a:cubicBezTo>
                    <a:cubicBezTo>
                      <a:pt x="213917" y="2282683"/>
                      <a:pt x="208163" y="2289895"/>
                      <a:pt x="197775" y="2295761"/>
                    </a:cubicBezTo>
                    <a:cubicBezTo>
                      <a:pt x="137651" y="2329765"/>
                      <a:pt x="78275" y="2365077"/>
                      <a:pt x="17852" y="2398521"/>
                    </a:cubicBezTo>
                    <a:cubicBezTo>
                      <a:pt x="3727" y="2406368"/>
                      <a:pt x="-1953" y="2415149"/>
                      <a:pt x="588" y="2430283"/>
                    </a:cubicBezTo>
                    <a:cubicBezTo>
                      <a:pt x="3316" y="2451732"/>
                      <a:pt x="6455" y="2473180"/>
                      <a:pt x="8660" y="2494667"/>
                    </a:cubicBezTo>
                    <a:cubicBezTo>
                      <a:pt x="16096" y="2568093"/>
                      <a:pt x="23121" y="2641594"/>
                      <a:pt x="30407" y="2715021"/>
                    </a:cubicBezTo>
                    <a:cubicBezTo>
                      <a:pt x="31491" y="2725932"/>
                      <a:pt x="32089" y="2735610"/>
                      <a:pt x="48381" y="2727389"/>
                    </a:cubicBezTo>
                    <a:cubicBezTo>
                      <a:pt x="68746" y="2717151"/>
                      <a:pt x="69643" y="2718309"/>
                      <a:pt x="70091" y="2742037"/>
                    </a:cubicBezTo>
                    <a:cubicBezTo>
                      <a:pt x="71586" y="2824619"/>
                      <a:pt x="76406" y="2907013"/>
                      <a:pt x="81787" y="2989408"/>
                    </a:cubicBezTo>
                    <a:cubicBezTo>
                      <a:pt x="82011" y="3010969"/>
                      <a:pt x="82273" y="3032529"/>
                      <a:pt x="82497" y="3054090"/>
                    </a:cubicBezTo>
                    <a:cubicBezTo>
                      <a:pt x="82647" y="3069075"/>
                      <a:pt x="86084" y="3077744"/>
                      <a:pt x="103348" y="3067617"/>
                    </a:cubicBezTo>
                    <a:cubicBezTo>
                      <a:pt x="111980" y="3062535"/>
                      <a:pt x="122928" y="3061377"/>
                      <a:pt x="131411" y="3056108"/>
                    </a:cubicBezTo>
                    <a:cubicBezTo>
                      <a:pt x="147628" y="3046056"/>
                      <a:pt x="159884" y="3047663"/>
                      <a:pt x="170721" y="3063843"/>
                    </a:cubicBezTo>
                    <a:cubicBezTo>
                      <a:pt x="179353" y="3076772"/>
                      <a:pt x="190339" y="3079164"/>
                      <a:pt x="203268" y="3068664"/>
                    </a:cubicBezTo>
                    <a:cubicBezTo>
                      <a:pt x="207341" y="3065338"/>
                      <a:pt x="212908" y="3063880"/>
                      <a:pt x="217729" y="3061377"/>
                    </a:cubicBezTo>
                    <a:cubicBezTo>
                      <a:pt x="282636" y="3027672"/>
                      <a:pt x="347505" y="2993966"/>
                      <a:pt x="412374" y="2960224"/>
                    </a:cubicBezTo>
                    <a:cubicBezTo>
                      <a:pt x="422762" y="2960000"/>
                      <a:pt x="432067" y="2956301"/>
                      <a:pt x="441072" y="2951368"/>
                    </a:cubicBezTo>
                    <a:cubicBezTo>
                      <a:pt x="486249" y="2926706"/>
                      <a:pt x="533257" y="2905668"/>
                      <a:pt x="578546" y="2881230"/>
                    </a:cubicBezTo>
                    <a:cubicBezTo>
                      <a:pt x="590690" y="2874653"/>
                      <a:pt x="595623" y="2878315"/>
                      <a:pt x="597716" y="2890908"/>
                    </a:cubicBezTo>
                    <a:cubicBezTo>
                      <a:pt x="598911" y="2898045"/>
                      <a:pt x="597977" y="2906042"/>
                      <a:pt x="603732" y="2911946"/>
                    </a:cubicBezTo>
                    <a:cubicBezTo>
                      <a:pt x="603283" y="2939747"/>
                      <a:pt x="603470" y="2967548"/>
                      <a:pt x="602648" y="2995349"/>
                    </a:cubicBezTo>
                    <a:cubicBezTo>
                      <a:pt x="600630" y="3064478"/>
                      <a:pt x="596370" y="3133682"/>
                      <a:pt x="607020" y="3202737"/>
                    </a:cubicBezTo>
                    <a:cubicBezTo>
                      <a:pt x="615577" y="3258339"/>
                      <a:pt x="620958" y="3314427"/>
                      <a:pt x="628842" y="3370142"/>
                    </a:cubicBezTo>
                    <a:cubicBezTo>
                      <a:pt x="631309" y="3387480"/>
                      <a:pt x="627310" y="3399064"/>
                      <a:pt x="613036" y="3410199"/>
                    </a:cubicBezTo>
                    <a:cubicBezTo>
                      <a:pt x="585272" y="3431872"/>
                      <a:pt x="558816" y="3455376"/>
                      <a:pt x="532585" y="3478955"/>
                    </a:cubicBezTo>
                    <a:cubicBezTo>
                      <a:pt x="511435" y="3497975"/>
                      <a:pt x="508856" y="3515687"/>
                      <a:pt x="521487" y="3540723"/>
                    </a:cubicBezTo>
                    <a:cubicBezTo>
                      <a:pt x="534303" y="3566095"/>
                      <a:pt x="547943" y="3591056"/>
                      <a:pt x="559713" y="3616914"/>
                    </a:cubicBezTo>
                    <a:cubicBezTo>
                      <a:pt x="565655" y="3629918"/>
                      <a:pt x="572381" y="3633319"/>
                      <a:pt x="584525" y="3626032"/>
                    </a:cubicBezTo>
                    <a:cubicBezTo>
                      <a:pt x="598127" y="3617886"/>
                      <a:pt x="604778" y="3625733"/>
                      <a:pt x="608440" y="3637466"/>
                    </a:cubicBezTo>
                    <a:cubicBezTo>
                      <a:pt x="610607" y="3644454"/>
                      <a:pt x="611355" y="3652077"/>
                      <a:pt x="611653" y="3659438"/>
                    </a:cubicBezTo>
                    <a:cubicBezTo>
                      <a:pt x="614979" y="3741795"/>
                      <a:pt x="645022" y="3814064"/>
                      <a:pt x="698831" y="3875234"/>
                    </a:cubicBezTo>
                    <a:cubicBezTo>
                      <a:pt x="720243" y="3899597"/>
                      <a:pt x="736759" y="3921718"/>
                      <a:pt x="727753" y="3955797"/>
                    </a:cubicBezTo>
                    <a:cubicBezTo>
                      <a:pt x="724428" y="3968390"/>
                      <a:pt x="728613" y="3983187"/>
                      <a:pt x="740645" y="3987372"/>
                    </a:cubicBezTo>
                    <a:cubicBezTo>
                      <a:pt x="763514" y="3995331"/>
                      <a:pt x="788849" y="4003478"/>
                      <a:pt x="812240" y="3995929"/>
                    </a:cubicBezTo>
                    <a:cubicBezTo>
                      <a:pt x="834175" y="3988830"/>
                      <a:pt x="848673" y="3995518"/>
                      <a:pt x="863508" y="4008336"/>
                    </a:cubicBezTo>
                    <a:cubicBezTo>
                      <a:pt x="876848" y="4019919"/>
                      <a:pt x="891571" y="4025039"/>
                      <a:pt x="909657" y="4025637"/>
                    </a:cubicBezTo>
                    <a:cubicBezTo>
                      <a:pt x="946202" y="4026907"/>
                      <a:pt x="982709" y="4030046"/>
                      <a:pt x="1019068" y="4033932"/>
                    </a:cubicBezTo>
                    <a:cubicBezTo>
                      <a:pt x="1067720" y="4039164"/>
                      <a:pt x="1114765" y="4031653"/>
                      <a:pt x="1161399" y="4019023"/>
                    </a:cubicBezTo>
                    <a:cubicBezTo>
                      <a:pt x="1166294" y="4017714"/>
                      <a:pt x="1172423" y="4018163"/>
                      <a:pt x="1173469" y="4010540"/>
                    </a:cubicBezTo>
                    <a:cubicBezTo>
                      <a:pt x="1175375" y="3996901"/>
                      <a:pt x="1158148" y="3963420"/>
                      <a:pt x="1145593" y="3955648"/>
                    </a:cubicBezTo>
                    <a:cubicBezTo>
                      <a:pt x="1124331" y="3942532"/>
                      <a:pt x="1098211" y="3935581"/>
                      <a:pt x="1082031" y="3916375"/>
                    </a:cubicBezTo>
                    <a:cubicBezTo>
                      <a:pt x="1048364" y="3876429"/>
                      <a:pt x="1013388" y="3837642"/>
                      <a:pt x="979234" y="3798108"/>
                    </a:cubicBezTo>
                    <a:cubicBezTo>
                      <a:pt x="967576" y="3784618"/>
                      <a:pt x="954310" y="3771913"/>
                      <a:pt x="951022" y="3752034"/>
                    </a:cubicBezTo>
                    <a:cubicBezTo>
                      <a:pt x="932974" y="3643744"/>
                      <a:pt x="913692" y="3535641"/>
                      <a:pt x="895494" y="3427351"/>
                    </a:cubicBezTo>
                    <a:cubicBezTo>
                      <a:pt x="892468" y="3409415"/>
                      <a:pt x="887759" y="3391852"/>
                      <a:pt x="903155" y="3374140"/>
                    </a:cubicBezTo>
                    <a:cubicBezTo>
                      <a:pt x="985288" y="3279937"/>
                      <a:pt x="1054679" y="3176094"/>
                      <a:pt x="1125938" y="3073708"/>
                    </a:cubicBezTo>
                    <a:cubicBezTo>
                      <a:pt x="1155607" y="3031109"/>
                      <a:pt x="1190359" y="2991538"/>
                      <a:pt x="1202952" y="2938663"/>
                    </a:cubicBezTo>
                    <a:cubicBezTo>
                      <a:pt x="1209678" y="2910376"/>
                      <a:pt x="1219543" y="2882650"/>
                      <a:pt x="1230043" y="2855484"/>
                    </a:cubicBezTo>
                    <a:cubicBezTo>
                      <a:pt x="1243943" y="2819611"/>
                      <a:pt x="1253248" y="2783328"/>
                      <a:pt x="1249474" y="2744504"/>
                    </a:cubicBezTo>
                    <a:cubicBezTo>
                      <a:pt x="1253920" y="2740131"/>
                      <a:pt x="1254257" y="2734452"/>
                      <a:pt x="1254518" y="2728772"/>
                    </a:cubicBezTo>
                    <a:cubicBezTo>
                      <a:pt x="1253621" y="2714610"/>
                      <a:pt x="1255490" y="2700410"/>
                      <a:pt x="1253173" y="2686323"/>
                    </a:cubicBezTo>
                    <a:cubicBezTo>
                      <a:pt x="1252949" y="2685276"/>
                      <a:pt x="1252687" y="2684193"/>
                      <a:pt x="1252463" y="2683146"/>
                    </a:cubicBezTo>
                    <a:cubicBezTo>
                      <a:pt x="1252911" y="2623434"/>
                      <a:pt x="1252276" y="2563721"/>
                      <a:pt x="1254219" y="2504046"/>
                    </a:cubicBezTo>
                    <a:cubicBezTo>
                      <a:pt x="1255340" y="2469481"/>
                      <a:pt x="1257694" y="2434954"/>
                      <a:pt x="1255976" y="2400352"/>
                    </a:cubicBezTo>
                    <a:cubicBezTo>
                      <a:pt x="1252500" y="2329990"/>
                      <a:pt x="1248838" y="2259627"/>
                      <a:pt x="1245251" y="2189265"/>
                    </a:cubicBezTo>
                    <a:cubicBezTo>
                      <a:pt x="1238413" y="2156494"/>
                      <a:pt x="1244653" y="2129328"/>
                      <a:pt x="1277686" y="2113671"/>
                    </a:cubicBezTo>
                    <a:cubicBezTo>
                      <a:pt x="1278284" y="2113372"/>
                      <a:pt x="1278769" y="2112849"/>
                      <a:pt x="1279293" y="2112438"/>
                    </a:cubicBezTo>
                    <a:cubicBezTo>
                      <a:pt x="1317108" y="2082731"/>
                      <a:pt x="1335642" y="2046859"/>
                      <a:pt x="1322601" y="1996936"/>
                    </a:cubicBezTo>
                    <a:cubicBezTo>
                      <a:pt x="1315202" y="1968537"/>
                      <a:pt x="1310494" y="1938382"/>
                      <a:pt x="1327085" y="1908600"/>
                    </a:cubicBezTo>
                    <a:cubicBezTo>
                      <a:pt x="1336464" y="1920034"/>
                      <a:pt x="1345134" y="1930572"/>
                      <a:pt x="1354774" y="1942305"/>
                    </a:cubicBezTo>
                    <a:cubicBezTo>
                      <a:pt x="1357315" y="1937859"/>
                      <a:pt x="1358661" y="1935654"/>
                      <a:pt x="1359856" y="1933375"/>
                    </a:cubicBezTo>
                    <a:cubicBezTo>
                      <a:pt x="1362360" y="1928554"/>
                      <a:pt x="1364789" y="1923734"/>
                      <a:pt x="1367218" y="1918876"/>
                    </a:cubicBezTo>
                    <a:cubicBezTo>
                      <a:pt x="1428911" y="1796611"/>
                      <a:pt x="1448528" y="1666125"/>
                      <a:pt x="1449238" y="1530370"/>
                    </a:cubicBezTo>
                    <a:cubicBezTo>
                      <a:pt x="1449724" y="1472077"/>
                      <a:pt x="1439299" y="1421071"/>
                      <a:pt x="1403464" y="1375259"/>
                    </a:cubicBezTo>
                    <a:close/>
                    <a:moveTo>
                      <a:pt x="445295" y="1405414"/>
                    </a:moveTo>
                    <a:cubicBezTo>
                      <a:pt x="445183" y="1405414"/>
                      <a:pt x="445108" y="1405377"/>
                      <a:pt x="444996" y="1405377"/>
                    </a:cubicBezTo>
                    <a:cubicBezTo>
                      <a:pt x="443501" y="1405750"/>
                      <a:pt x="444211" y="1404853"/>
                      <a:pt x="445295" y="1405414"/>
                    </a:cubicBezTo>
                    <a:close/>
                    <a:moveTo>
                      <a:pt x="282337" y="2236235"/>
                    </a:moveTo>
                    <a:cubicBezTo>
                      <a:pt x="278226" y="2232088"/>
                      <a:pt x="280879" y="2227454"/>
                      <a:pt x="283495" y="2223418"/>
                    </a:cubicBezTo>
                    <a:cubicBezTo>
                      <a:pt x="286298" y="2219084"/>
                      <a:pt x="292164" y="2216169"/>
                      <a:pt x="292202" y="2210564"/>
                    </a:cubicBezTo>
                    <a:cubicBezTo>
                      <a:pt x="301917" y="2218224"/>
                      <a:pt x="313090" y="2216917"/>
                      <a:pt x="324113" y="2216319"/>
                    </a:cubicBezTo>
                    <a:cubicBezTo>
                      <a:pt x="314173" y="2223007"/>
                      <a:pt x="303748" y="2228874"/>
                      <a:pt x="293248" y="2234629"/>
                    </a:cubicBezTo>
                    <a:cubicBezTo>
                      <a:pt x="289847" y="2236497"/>
                      <a:pt x="285961" y="2239860"/>
                      <a:pt x="282337" y="2236235"/>
                    </a:cubicBezTo>
                    <a:close/>
                    <a:moveTo>
                      <a:pt x="440063" y="1584253"/>
                    </a:moveTo>
                    <a:cubicBezTo>
                      <a:pt x="434047" y="1682491"/>
                      <a:pt x="427882" y="1780692"/>
                      <a:pt x="420408" y="1878818"/>
                    </a:cubicBezTo>
                    <a:cubicBezTo>
                      <a:pt x="415737" y="1940250"/>
                      <a:pt x="412449" y="2001943"/>
                      <a:pt x="401239" y="2062740"/>
                    </a:cubicBezTo>
                    <a:lnTo>
                      <a:pt x="401239" y="2062740"/>
                    </a:lnTo>
                    <a:cubicBezTo>
                      <a:pt x="397988" y="2056200"/>
                      <a:pt x="396269" y="2048465"/>
                      <a:pt x="387936" y="2045962"/>
                    </a:cubicBezTo>
                    <a:lnTo>
                      <a:pt x="387936" y="2045962"/>
                    </a:lnTo>
                    <a:cubicBezTo>
                      <a:pt x="387301" y="2008632"/>
                      <a:pt x="388385" y="1971153"/>
                      <a:pt x="385582" y="1933972"/>
                    </a:cubicBezTo>
                    <a:cubicBezTo>
                      <a:pt x="380687" y="1868879"/>
                      <a:pt x="392906" y="1805504"/>
                      <a:pt x="401164" y="1741718"/>
                    </a:cubicBezTo>
                    <a:cubicBezTo>
                      <a:pt x="415812" y="1628757"/>
                      <a:pt x="430983" y="1515871"/>
                      <a:pt x="445967" y="1402948"/>
                    </a:cubicBezTo>
                    <a:cubicBezTo>
                      <a:pt x="446229" y="1401042"/>
                      <a:pt x="447201" y="1399248"/>
                      <a:pt x="449592" y="1392335"/>
                    </a:cubicBezTo>
                    <a:cubicBezTo>
                      <a:pt x="446341" y="1459821"/>
                      <a:pt x="443875" y="1522074"/>
                      <a:pt x="440063" y="1584253"/>
                    </a:cubicBezTo>
                    <a:close/>
                  </a:path>
                </a:pathLst>
              </a:custGeom>
              <a:solidFill>
                <a:srgbClr val="010101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260">
                <a:extLst>
                  <a:ext uri="{FF2B5EF4-FFF2-40B4-BE49-F238E27FC236}">
                    <a16:creationId xmlns:a16="http://schemas.microsoft.com/office/drawing/2014/main" id="{291F03A5-D49F-413B-9257-046AA941340C}"/>
                  </a:ext>
                </a:extLst>
              </p:cNvPr>
              <p:cNvSpPr/>
              <p:nvPr/>
            </p:nvSpPr>
            <p:spPr>
              <a:xfrm>
                <a:off x="5589770" y="3346148"/>
                <a:ext cx="453947" cy="1204461"/>
              </a:xfrm>
              <a:custGeom>
                <a:avLst/>
                <a:gdLst>
                  <a:gd name="connsiteX0" fmla="*/ 451769 w 453947"/>
                  <a:gd name="connsiteY0" fmla="*/ 1152190 h 1204461"/>
                  <a:gd name="connsiteX1" fmla="*/ 377745 w 453947"/>
                  <a:gd name="connsiteY1" fmla="*/ 906164 h 1204461"/>
                  <a:gd name="connsiteX2" fmla="*/ 327561 w 453947"/>
                  <a:gd name="connsiteY2" fmla="*/ 527112 h 1204461"/>
                  <a:gd name="connsiteX3" fmla="*/ 265083 w 453947"/>
                  <a:gd name="connsiteY3" fmla="*/ 53371 h 1204461"/>
                  <a:gd name="connsiteX4" fmla="*/ 259067 w 453947"/>
                  <a:gd name="connsiteY4" fmla="*/ 46944 h 1204461"/>
                  <a:gd name="connsiteX5" fmla="*/ 225586 w 453947"/>
                  <a:gd name="connsiteY5" fmla="*/ 102658 h 1204461"/>
                  <a:gd name="connsiteX6" fmla="*/ 203240 w 453947"/>
                  <a:gd name="connsiteY6" fmla="*/ 128591 h 1204461"/>
                  <a:gd name="connsiteX7" fmla="*/ 196215 w 453947"/>
                  <a:gd name="connsiteY7" fmla="*/ 152207 h 1204461"/>
                  <a:gd name="connsiteX8" fmla="*/ 168937 w 453947"/>
                  <a:gd name="connsiteY8" fmla="*/ 151385 h 1204461"/>
                  <a:gd name="connsiteX9" fmla="*/ 160305 w 453947"/>
                  <a:gd name="connsiteY9" fmla="*/ 139726 h 1204461"/>
                  <a:gd name="connsiteX10" fmla="*/ 134783 w 453947"/>
                  <a:gd name="connsiteY10" fmla="*/ 128068 h 1204461"/>
                  <a:gd name="connsiteX11" fmla="*/ 90204 w 453947"/>
                  <a:gd name="connsiteY11" fmla="*/ 93092 h 1204461"/>
                  <a:gd name="connsiteX12" fmla="*/ 16965 w 453947"/>
                  <a:gd name="connsiteY12" fmla="*/ 6587 h 1204461"/>
                  <a:gd name="connsiteX13" fmla="*/ 6726 w 453947"/>
                  <a:gd name="connsiteY13" fmla="*/ 1804 h 1204461"/>
                  <a:gd name="connsiteX14" fmla="*/ 0 w 453947"/>
                  <a:gd name="connsiteY14" fmla="*/ 49148 h 1204461"/>
                  <a:gd name="connsiteX15" fmla="*/ 7473 w 453947"/>
                  <a:gd name="connsiteY15" fmla="*/ 142342 h 1204461"/>
                  <a:gd name="connsiteX16" fmla="*/ 75183 w 453947"/>
                  <a:gd name="connsiteY16" fmla="*/ 449986 h 1204461"/>
                  <a:gd name="connsiteX17" fmla="*/ 147152 w 453947"/>
                  <a:gd name="connsiteY17" fmla="*/ 866555 h 1204461"/>
                  <a:gd name="connsiteX18" fmla="*/ 150029 w 453947"/>
                  <a:gd name="connsiteY18" fmla="*/ 933031 h 1204461"/>
                  <a:gd name="connsiteX19" fmla="*/ 104740 w 453947"/>
                  <a:gd name="connsiteY19" fmla="*/ 1182943 h 1204461"/>
                  <a:gd name="connsiteX20" fmla="*/ 116959 w 453947"/>
                  <a:gd name="connsiteY20" fmla="*/ 1198114 h 1204461"/>
                  <a:gd name="connsiteX21" fmla="*/ 190124 w 453947"/>
                  <a:gd name="connsiteY21" fmla="*/ 1202635 h 1204461"/>
                  <a:gd name="connsiteX22" fmla="*/ 441717 w 453947"/>
                  <a:gd name="connsiteY22" fmla="*/ 1175768 h 1204461"/>
                  <a:gd name="connsiteX23" fmla="*/ 451769 w 453947"/>
                  <a:gd name="connsiteY23" fmla="*/ 1152190 h 120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947" h="1204461">
                    <a:moveTo>
                      <a:pt x="451769" y="1152190"/>
                    </a:moveTo>
                    <a:cubicBezTo>
                      <a:pt x="424640" y="1071028"/>
                      <a:pt x="386526" y="993940"/>
                      <a:pt x="377745" y="906164"/>
                    </a:cubicBezTo>
                    <a:cubicBezTo>
                      <a:pt x="365077" y="779415"/>
                      <a:pt x="344413" y="653450"/>
                      <a:pt x="327561" y="527112"/>
                    </a:cubicBezTo>
                    <a:cubicBezTo>
                      <a:pt x="306523" y="369236"/>
                      <a:pt x="285896" y="211285"/>
                      <a:pt x="265083" y="53371"/>
                    </a:cubicBezTo>
                    <a:cubicBezTo>
                      <a:pt x="263065" y="51241"/>
                      <a:pt x="261084" y="49074"/>
                      <a:pt x="259067" y="46944"/>
                    </a:cubicBezTo>
                    <a:cubicBezTo>
                      <a:pt x="250921" y="67309"/>
                      <a:pt x="240719" y="86329"/>
                      <a:pt x="225586" y="102658"/>
                    </a:cubicBezTo>
                    <a:cubicBezTo>
                      <a:pt x="217851" y="110991"/>
                      <a:pt x="210713" y="119959"/>
                      <a:pt x="203240" y="128591"/>
                    </a:cubicBezTo>
                    <a:cubicBezTo>
                      <a:pt x="197000" y="135803"/>
                      <a:pt x="193300" y="143538"/>
                      <a:pt x="196215" y="152207"/>
                    </a:cubicBezTo>
                    <a:cubicBezTo>
                      <a:pt x="187135" y="151945"/>
                      <a:pt x="178055" y="151647"/>
                      <a:pt x="168937" y="151385"/>
                    </a:cubicBezTo>
                    <a:cubicBezTo>
                      <a:pt x="172562" y="144920"/>
                      <a:pt x="167031" y="141632"/>
                      <a:pt x="160305" y="139726"/>
                    </a:cubicBezTo>
                    <a:cubicBezTo>
                      <a:pt x="151113" y="137111"/>
                      <a:pt x="141920" y="134682"/>
                      <a:pt x="134783" y="128068"/>
                    </a:cubicBezTo>
                    <a:cubicBezTo>
                      <a:pt x="120845" y="115214"/>
                      <a:pt x="105674" y="104041"/>
                      <a:pt x="90204" y="93092"/>
                    </a:cubicBezTo>
                    <a:cubicBezTo>
                      <a:pt x="58480" y="70597"/>
                      <a:pt x="30043" y="45113"/>
                      <a:pt x="16965" y="6587"/>
                    </a:cubicBezTo>
                    <a:cubicBezTo>
                      <a:pt x="15507" y="2253"/>
                      <a:pt x="12966" y="-2755"/>
                      <a:pt x="6726" y="1804"/>
                    </a:cubicBezTo>
                    <a:cubicBezTo>
                      <a:pt x="-5717" y="16116"/>
                      <a:pt x="4671" y="33678"/>
                      <a:pt x="0" y="49148"/>
                    </a:cubicBezTo>
                    <a:cubicBezTo>
                      <a:pt x="2728" y="80201"/>
                      <a:pt x="523" y="111514"/>
                      <a:pt x="7473" y="142342"/>
                    </a:cubicBezTo>
                    <a:cubicBezTo>
                      <a:pt x="30492" y="244765"/>
                      <a:pt x="54967" y="346853"/>
                      <a:pt x="75183" y="449986"/>
                    </a:cubicBezTo>
                    <a:cubicBezTo>
                      <a:pt x="102311" y="588319"/>
                      <a:pt x="122639" y="727773"/>
                      <a:pt x="147152" y="866555"/>
                    </a:cubicBezTo>
                    <a:cubicBezTo>
                      <a:pt x="151001" y="888415"/>
                      <a:pt x="154401" y="910125"/>
                      <a:pt x="150029" y="933031"/>
                    </a:cubicBezTo>
                    <a:cubicBezTo>
                      <a:pt x="134148" y="1016173"/>
                      <a:pt x="120135" y="1099689"/>
                      <a:pt x="104740" y="1182943"/>
                    </a:cubicBezTo>
                    <a:cubicBezTo>
                      <a:pt x="102536" y="1194863"/>
                      <a:pt x="105226" y="1197778"/>
                      <a:pt x="116959" y="1198114"/>
                    </a:cubicBezTo>
                    <a:cubicBezTo>
                      <a:pt x="141360" y="1198824"/>
                      <a:pt x="165761" y="1202859"/>
                      <a:pt x="190124" y="1202635"/>
                    </a:cubicBezTo>
                    <a:cubicBezTo>
                      <a:pt x="274761" y="1201925"/>
                      <a:pt x="361004" y="1216013"/>
                      <a:pt x="441717" y="1175768"/>
                    </a:cubicBezTo>
                    <a:cubicBezTo>
                      <a:pt x="454161" y="1169528"/>
                      <a:pt x="456290" y="1165679"/>
                      <a:pt x="451769" y="11521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261">
                <a:extLst>
                  <a:ext uri="{FF2B5EF4-FFF2-40B4-BE49-F238E27FC236}">
                    <a16:creationId xmlns:a16="http://schemas.microsoft.com/office/drawing/2014/main" id="{F5776BBD-9604-4CD1-A8CE-7CDD77AB2C35}"/>
                  </a:ext>
                </a:extLst>
              </p:cNvPr>
              <p:cNvSpPr/>
              <p:nvPr/>
            </p:nvSpPr>
            <p:spPr>
              <a:xfrm>
                <a:off x="5589845" y="3346110"/>
                <a:ext cx="453911" cy="1204462"/>
              </a:xfrm>
              <a:custGeom>
                <a:avLst/>
                <a:gdLst>
                  <a:gd name="connsiteX0" fmla="*/ 265045 w 453911"/>
                  <a:gd name="connsiteY0" fmla="*/ 53408 h 1204462"/>
                  <a:gd name="connsiteX1" fmla="*/ 327523 w 453911"/>
                  <a:gd name="connsiteY1" fmla="*/ 527149 h 1204462"/>
                  <a:gd name="connsiteX2" fmla="*/ 377707 w 453911"/>
                  <a:gd name="connsiteY2" fmla="*/ 906202 h 1204462"/>
                  <a:gd name="connsiteX3" fmla="*/ 451732 w 453911"/>
                  <a:gd name="connsiteY3" fmla="*/ 1152227 h 1204462"/>
                  <a:gd name="connsiteX4" fmla="*/ 441717 w 453911"/>
                  <a:gd name="connsiteY4" fmla="*/ 1175768 h 1204462"/>
                  <a:gd name="connsiteX5" fmla="*/ 190124 w 453911"/>
                  <a:gd name="connsiteY5" fmla="*/ 1202635 h 1204462"/>
                  <a:gd name="connsiteX6" fmla="*/ 116959 w 453911"/>
                  <a:gd name="connsiteY6" fmla="*/ 1198114 h 1204462"/>
                  <a:gd name="connsiteX7" fmla="*/ 104740 w 453911"/>
                  <a:gd name="connsiteY7" fmla="*/ 1182943 h 1204462"/>
                  <a:gd name="connsiteX8" fmla="*/ 150029 w 453911"/>
                  <a:gd name="connsiteY8" fmla="*/ 933031 h 1204462"/>
                  <a:gd name="connsiteX9" fmla="*/ 147152 w 453911"/>
                  <a:gd name="connsiteY9" fmla="*/ 866555 h 1204462"/>
                  <a:gd name="connsiteX10" fmla="*/ 75183 w 453911"/>
                  <a:gd name="connsiteY10" fmla="*/ 449986 h 1204462"/>
                  <a:gd name="connsiteX11" fmla="*/ 7473 w 453911"/>
                  <a:gd name="connsiteY11" fmla="*/ 142342 h 1204462"/>
                  <a:gd name="connsiteX12" fmla="*/ 0 w 453911"/>
                  <a:gd name="connsiteY12" fmla="*/ 49148 h 1204462"/>
                  <a:gd name="connsiteX13" fmla="*/ 6726 w 453911"/>
                  <a:gd name="connsiteY13" fmla="*/ 1804 h 1204462"/>
                  <a:gd name="connsiteX14" fmla="*/ 16965 w 453911"/>
                  <a:gd name="connsiteY14" fmla="*/ 6587 h 1204462"/>
                  <a:gd name="connsiteX15" fmla="*/ 90204 w 453911"/>
                  <a:gd name="connsiteY15" fmla="*/ 93092 h 1204462"/>
                  <a:gd name="connsiteX16" fmla="*/ 134783 w 453911"/>
                  <a:gd name="connsiteY16" fmla="*/ 128068 h 1204462"/>
                  <a:gd name="connsiteX17" fmla="*/ 160305 w 453911"/>
                  <a:gd name="connsiteY17" fmla="*/ 139726 h 1204462"/>
                  <a:gd name="connsiteX18" fmla="*/ 166134 w 453911"/>
                  <a:gd name="connsiteY18" fmla="*/ 155159 h 1204462"/>
                  <a:gd name="connsiteX19" fmla="*/ 124844 w 453911"/>
                  <a:gd name="connsiteY19" fmla="*/ 176159 h 1204462"/>
                  <a:gd name="connsiteX20" fmla="*/ 123611 w 453911"/>
                  <a:gd name="connsiteY20" fmla="*/ 198580 h 1204462"/>
                  <a:gd name="connsiteX21" fmla="*/ 125068 w 453911"/>
                  <a:gd name="connsiteY21" fmla="*/ 199962 h 1204462"/>
                  <a:gd name="connsiteX22" fmla="*/ 149207 w 453911"/>
                  <a:gd name="connsiteY22" fmla="*/ 282320 h 1204462"/>
                  <a:gd name="connsiteX23" fmla="*/ 147638 w 453911"/>
                  <a:gd name="connsiteY23" fmla="*/ 403539 h 1204462"/>
                  <a:gd name="connsiteX24" fmla="*/ 166770 w 453911"/>
                  <a:gd name="connsiteY24" fmla="*/ 624603 h 1204462"/>
                  <a:gd name="connsiteX25" fmla="*/ 178802 w 453911"/>
                  <a:gd name="connsiteY25" fmla="*/ 766598 h 1204462"/>
                  <a:gd name="connsiteX26" fmla="*/ 194795 w 453911"/>
                  <a:gd name="connsiteY26" fmla="*/ 951154 h 1204462"/>
                  <a:gd name="connsiteX27" fmla="*/ 204772 w 453911"/>
                  <a:gd name="connsiteY27" fmla="*/ 1060640 h 1204462"/>
                  <a:gd name="connsiteX28" fmla="*/ 226034 w 453911"/>
                  <a:gd name="connsiteY28" fmla="*/ 1095765 h 1204462"/>
                  <a:gd name="connsiteX29" fmla="*/ 267736 w 453911"/>
                  <a:gd name="connsiteY29" fmla="*/ 1125024 h 1204462"/>
                  <a:gd name="connsiteX30" fmla="*/ 284327 w 453911"/>
                  <a:gd name="connsiteY30" fmla="*/ 1132161 h 1204462"/>
                  <a:gd name="connsiteX31" fmla="*/ 338472 w 453911"/>
                  <a:gd name="connsiteY31" fmla="*/ 1069384 h 1204462"/>
                  <a:gd name="connsiteX32" fmla="*/ 303945 w 453911"/>
                  <a:gd name="connsiteY32" fmla="*/ 829375 h 1204462"/>
                  <a:gd name="connsiteX33" fmla="*/ 236983 w 453911"/>
                  <a:gd name="connsiteY33" fmla="*/ 371851 h 1204462"/>
                  <a:gd name="connsiteX34" fmla="*/ 213254 w 453911"/>
                  <a:gd name="connsiteY34" fmla="*/ 258591 h 1204462"/>
                  <a:gd name="connsiteX35" fmla="*/ 212059 w 453911"/>
                  <a:gd name="connsiteY35" fmla="*/ 210761 h 1204462"/>
                  <a:gd name="connsiteX36" fmla="*/ 198980 w 453911"/>
                  <a:gd name="connsiteY36" fmla="*/ 157850 h 1204462"/>
                  <a:gd name="connsiteX37" fmla="*/ 203203 w 453911"/>
                  <a:gd name="connsiteY37" fmla="*/ 128591 h 1204462"/>
                  <a:gd name="connsiteX38" fmla="*/ 225548 w 453911"/>
                  <a:gd name="connsiteY38" fmla="*/ 102658 h 1204462"/>
                  <a:gd name="connsiteX39" fmla="*/ 259029 w 453911"/>
                  <a:gd name="connsiteY39" fmla="*/ 46944 h 1204462"/>
                  <a:gd name="connsiteX40" fmla="*/ 265045 w 453911"/>
                  <a:gd name="connsiteY40" fmla="*/ 53408 h 120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53911" h="1204462">
                    <a:moveTo>
                      <a:pt x="265045" y="53408"/>
                    </a:moveTo>
                    <a:cubicBezTo>
                      <a:pt x="285859" y="211322"/>
                      <a:pt x="306485" y="369273"/>
                      <a:pt x="327523" y="527149"/>
                    </a:cubicBezTo>
                    <a:cubicBezTo>
                      <a:pt x="344376" y="653487"/>
                      <a:pt x="365040" y="779452"/>
                      <a:pt x="377707" y="906202"/>
                    </a:cubicBezTo>
                    <a:cubicBezTo>
                      <a:pt x="386451" y="993977"/>
                      <a:pt x="424603" y="1071028"/>
                      <a:pt x="451732" y="1152227"/>
                    </a:cubicBezTo>
                    <a:cubicBezTo>
                      <a:pt x="456253" y="1165717"/>
                      <a:pt x="454123" y="1169603"/>
                      <a:pt x="441717" y="1175768"/>
                    </a:cubicBezTo>
                    <a:cubicBezTo>
                      <a:pt x="361004" y="1216013"/>
                      <a:pt x="274761" y="1201925"/>
                      <a:pt x="190124" y="1202635"/>
                    </a:cubicBezTo>
                    <a:cubicBezTo>
                      <a:pt x="165761" y="1202822"/>
                      <a:pt x="141397" y="1198824"/>
                      <a:pt x="116959" y="1198114"/>
                    </a:cubicBezTo>
                    <a:cubicBezTo>
                      <a:pt x="105189" y="1197778"/>
                      <a:pt x="102536" y="1194863"/>
                      <a:pt x="104740" y="1182943"/>
                    </a:cubicBezTo>
                    <a:cubicBezTo>
                      <a:pt x="120135" y="1099689"/>
                      <a:pt x="134148" y="1016173"/>
                      <a:pt x="150029" y="933031"/>
                    </a:cubicBezTo>
                    <a:cubicBezTo>
                      <a:pt x="154401" y="910125"/>
                      <a:pt x="151038" y="888415"/>
                      <a:pt x="147152" y="866555"/>
                    </a:cubicBezTo>
                    <a:cubicBezTo>
                      <a:pt x="122639" y="727811"/>
                      <a:pt x="102311" y="588319"/>
                      <a:pt x="75183" y="449986"/>
                    </a:cubicBezTo>
                    <a:cubicBezTo>
                      <a:pt x="54967" y="346890"/>
                      <a:pt x="30492" y="244803"/>
                      <a:pt x="7473" y="142342"/>
                    </a:cubicBezTo>
                    <a:cubicBezTo>
                      <a:pt x="560" y="111514"/>
                      <a:pt x="2728" y="80201"/>
                      <a:pt x="0" y="49148"/>
                    </a:cubicBezTo>
                    <a:cubicBezTo>
                      <a:pt x="4634" y="33716"/>
                      <a:pt x="-5717" y="16153"/>
                      <a:pt x="6726" y="1804"/>
                    </a:cubicBezTo>
                    <a:cubicBezTo>
                      <a:pt x="13004" y="-2755"/>
                      <a:pt x="15507" y="2253"/>
                      <a:pt x="16965" y="6587"/>
                    </a:cubicBezTo>
                    <a:cubicBezTo>
                      <a:pt x="30006" y="45113"/>
                      <a:pt x="58480" y="70597"/>
                      <a:pt x="90204" y="93092"/>
                    </a:cubicBezTo>
                    <a:cubicBezTo>
                      <a:pt x="105674" y="104041"/>
                      <a:pt x="120845" y="115214"/>
                      <a:pt x="134783" y="128068"/>
                    </a:cubicBezTo>
                    <a:cubicBezTo>
                      <a:pt x="141920" y="134682"/>
                      <a:pt x="151113" y="137111"/>
                      <a:pt x="160305" y="139726"/>
                    </a:cubicBezTo>
                    <a:cubicBezTo>
                      <a:pt x="168227" y="141968"/>
                      <a:pt x="174542" y="146079"/>
                      <a:pt x="166134" y="155159"/>
                    </a:cubicBezTo>
                    <a:cubicBezTo>
                      <a:pt x="150926" y="159344"/>
                      <a:pt x="136726" y="165248"/>
                      <a:pt x="124844" y="176159"/>
                    </a:cubicBezTo>
                    <a:cubicBezTo>
                      <a:pt x="116698" y="183633"/>
                      <a:pt x="115614" y="190583"/>
                      <a:pt x="123611" y="198580"/>
                    </a:cubicBezTo>
                    <a:cubicBezTo>
                      <a:pt x="125516" y="200485"/>
                      <a:pt x="122938" y="198430"/>
                      <a:pt x="125068" y="199962"/>
                    </a:cubicBezTo>
                    <a:cubicBezTo>
                      <a:pt x="154700" y="221112"/>
                      <a:pt x="160193" y="249324"/>
                      <a:pt x="149207" y="282320"/>
                    </a:cubicBezTo>
                    <a:cubicBezTo>
                      <a:pt x="135792" y="322601"/>
                      <a:pt x="144574" y="363033"/>
                      <a:pt x="147638" y="403539"/>
                    </a:cubicBezTo>
                    <a:cubicBezTo>
                      <a:pt x="153205" y="477301"/>
                      <a:pt x="160193" y="550952"/>
                      <a:pt x="166770" y="624603"/>
                    </a:cubicBezTo>
                    <a:cubicBezTo>
                      <a:pt x="170992" y="671910"/>
                      <a:pt x="174056" y="719328"/>
                      <a:pt x="178802" y="766598"/>
                    </a:cubicBezTo>
                    <a:cubicBezTo>
                      <a:pt x="185005" y="828030"/>
                      <a:pt x="189900" y="889573"/>
                      <a:pt x="194795" y="951154"/>
                    </a:cubicBezTo>
                    <a:cubicBezTo>
                      <a:pt x="197710" y="987699"/>
                      <a:pt x="200363" y="1024244"/>
                      <a:pt x="204772" y="1060640"/>
                    </a:cubicBezTo>
                    <a:cubicBezTo>
                      <a:pt x="206640" y="1075886"/>
                      <a:pt x="212956" y="1087432"/>
                      <a:pt x="226034" y="1095765"/>
                    </a:cubicBezTo>
                    <a:cubicBezTo>
                      <a:pt x="240346" y="1104883"/>
                      <a:pt x="253536" y="1115682"/>
                      <a:pt x="267736" y="1125024"/>
                    </a:cubicBezTo>
                    <a:cubicBezTo>
                      <a:pt x="272855" y="1128387"/>
                      <a:pt x="277937" y="1132198"/>
                      <a:pt x="284327" y="1132161"/>
                    </a:cubicBezTo>
                    <a:cubicBezTo>
                      <a:pt x="303010" y="1132011"/>
                      <a:pt x="340975" y="1088329"/>
                      <a:pt x="338472" y="1069384"/>
                    </a:cubicBezTo>
                    <a:cubicBezTo>
                      <a:pt x="327747" y="989269"/>
                      <a:pt x="315827" y="909303"/>
                      <a:pt x="303945" y="829375"/>
                    </a:cubicBezTo>
                    <a:cubicBezTo>
                      <a:pt x="281300" y="676917"/>
                      <a:pt x="260262" y="524197"/>
                      <a:pt x="236983" y="371851"/>
                    </a:cubicBezTo>
                    <a:cubicBezTo>
                      <a:pt x="231153" y="333587"/>
                      <a:pt x="226781" y="295211"/>
                      <a:pt x="213254" y="258591"/>
                    </a:cubicBezTo>
                    <a:cubicBezTo>
                      <a:pt x="207500" y="242972"/>
                      <a:pt x="204735" y="226119"/>
                      <a:pt x="212059" y="210761"/>
                    </a:cubicBezTo>
                    <a:cubicBezTo>
                      <a:pt x="222634" y="188640"/>
                      <a:pt x="218000" y="171862"/>
                      <a:pt x="198980" y="157850"/>
                    </a:cubicBezTo>
                    <a:cubicBezTo>
                      <a:pt x="191768" y="146864"/>
                      <a:pt x="195654" y="137335"/>
                      <a:pt x="203203" y="128591"/>
                    </a:cubicBezTo>
                    <a:cubicBezTo>
                      <a:pt x="210676" y="119959"/>
                      <a:pt x="217813" y="110991"/>
                      <a:pt x="225548" y="102658"/>
                    </a:cubicBezTo>
                    <a:cubicBezTo>
                      <a:pt x="240682" y="86329"/>
                      <a:pt x="250883" y="67309"/>
                      <a:pt x="259029" y="46944"/>
                    </a:cubicBezTo>
                    <a:cubicBezTo>
                      <a:pt x="261047" y="49111"/>
                      <a:pt x="263027" y="51241"/>
                      <a:pt x="265045" y="53408"/>
                    </a:cubicBezTo>
                    <a:close/>
                  </a:path>
                </a:pathLst>
              </a:custGeom>
              <a:solidFill>
                <a:srgbClr val="FFFEFE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62">
                <a:extLst>
                  <a:ext uri="{FF2B5EF4-FFF2-40B4-BE49-F238E27FC236}">
                    <a16:creationId xmlns:a16="http://schemas.microsoft.com/office/drawing/2014/main" id="{6174975A-FA5D-40DA-A425-C85DCDB8C1F2}"/>
                  </a:ext>
                </a:extLst>
              </p:cNvPr>
              <p:cNvSpPr/>
              <p:nvPr/>
            </p:nvSpPr>
            <p:spPr>
              <a:xfrm>
                <a:off x="5539307" y="2931903"/>
                <a:ext cx="395384" cy="571605"/>
              </a:xfrm>
              <a:custGeom>
                <a:avLst/>
                <a:gdLst>
                  <a:gd name="connsiteX0" fmla="*/ 309567 w 395384"/>
                  <a:gd name="connsiteY0" fmla="*/ 461188 h 571605"/>
                  <a:gd name="connsiteX1" fmla="*/ 262410 w 395384"/>
                  <a:gd name="connsiteY1" fmla="*/ 541303 h 571605"/>
                  <a:gd name="connsiteX2" fmla="*/ 251125 w 395384"/>
                  <a:gd name="connsiteY2" fmla="*/ 566563 h 571605"/>
                  <a:gd name="connsiteX3" fmla="*/ 218429 w 395384"/>
                  <a:gd name="connsiteY3" fmla="*/ 565592 h 571605"/>
                  <a:gd name="connsiteX4" fmla="*/ 192421 w 395384"/>
                  <a:gd name="connsiteY4" fmla="*/ 554232 h 571605"/>
                  <a:gd name="connsiteX5" fmla="*/ 69745 w 395384"/>
                  <a:gd name="connsiteY5" fmla="*/ 443700 h 571605"/>
                  <a:gd name="connsiteX6" fmla="*/ 57227 w 395384"/>
                  <a:gd name="connsiteY6" fmla="*/ 416049 h 571605"/>
                  <a:gd name="connsiteX7" fmla="*/ 15637 w 395384"/>
                  <a:gd name="connsiteY7" fmla="*/ 264824 h 571605"/>
                  <a:gd name="connsiteX8" fmla="*/ 6818 w 395384"/>
                  <a:gd name="connsiteY8" fmla="*/ 188669 h 571605"/>
                  <a:gd name="connsiteX9" fmla="*/ 64102 w 395384"/>
                  <a:gd name="connsiteY9" fmla="*/ 168528 h 571605"/>
                  <a:gd name="connsiteX10" fmla="*/ 72771 w 395384"/>
                  <a:gd name="connsiteY10" fmla="*/ 177086 h 571605"/>
                  <a:gd name="connsiteX11" fmla="*/ 93249 w 395384"/>
                  <a:gd name="connsiteY11" fmla="*/ 192705 h 571605"/>
                  <a:gd name="connsiteX12" fmla="*/ 98368 w 395384"/>
                  <a:gd name="connsiteY12" fmla="*/ 166324 h 571605"/>
                  <a:gd name="connsiteX13" fmla="*/ 111559 w 395384"/>
                  <a:gd name="connsiteY13" fmla="*/ 108143 h 571605"/>
                  <a:gd name="connsiteX14" fmla="*/ 113352 w 395384"/>
                  <a:gd name="connsiteY14" fmla="*/ 84527 h 571605"/>
                  <a:gd name="connsiteX15" fmla="*/ 166451 w 395384"/>
                  <a:gd name="connsiteY15" fmla="*/ 6915 h 571605"/>
                  <a:gd name="connsiteX16" fmla="*/ 321786 w 395384"/>
                  <a:gd name="connsiteY16" fmla="*/ 12259 h 571605"/>
                  <a:gd name="connsiteX17" fmla="*/ 390579 w 395384"/>
                  <a:gd name="connsiteY17" fmla="*/ 137140 h 571605"/>
                  <a:gd name="connsiteX18" fmla="*/ 381051 w 395384"/>
                  <a:gd name="connsiteY18" fmla="*/ 275623 h 571605"/>
                  <a:gd name="connsiteX19" fmla="*/ 363040 w 395384"/>
                  <a:gd name="connsiteY19" fmla="*/ 336344 h 571605"/>
                  <a:gd name="connsiteX20" fmla="*/ 350970 w 395384"/>
                  <a:gd name="connsiteY20" fmla="*/ 399121 h 571605"/>
                  <a:gd name="connsiteX21" fmla="*/ 324028 w 395384"/>
                  <a:gd name="connsiteY21" fmla="*/ 435890 h 571605"/>
                  <a:gd name="connsiteX22" fmla="*/ 309567 w 395384"/>
                  <a:gd name="connsiteY22" fmla="*/ 461188 h 57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5384" h="571605">
                    <a:moveTo>
                      <a:pt x="309567" y="461188"/>
                    </a:moveTo>
                    <a:cubicBezTo>
                      <a:pt x="311884" y="498518"/>
                      <a:pt x="279412" y="515370"/>
                      <a:pt x="262410" y="541303"/>
                    </a:cubicBezTo>
                    <a:cubicBezTo>
                      <a:pt x="257291" y="549150"/>
                      <a:pt x="245408" y="553859"/>
                      <a:pt x="251125" y="566563"/>
                    </a:cubicBezTo>
                    <a:cubicBezTo>
                      <a:pt x="240064" y="572019"/>
                      <a:pt x="229041" y="574822"/>
                      <a:pt x="218429" y="565592"/>
                    </a:cubicBezTo>
                    <a:cubicBezTo>
                      <a:pt x="213795" y="552850"/>
                      <a:pt x="200380" y="561145"/>
                      <a:pt x="192421" y="554232"/>
                    </a:cubicBezTo>
                    <a:cubicBezTo>
                      <a:pt x="150944" y="518098"/>
                      <a:pt x="100573" y="492203"/>
                      <a:pt x="69745" y="443700"/>
                    </a:cubicBezTo>
                    <a:cubicBezTo>
                      <a:pt x="63953" y="434620"/>
                      <a:pt x="69072" y="421541"/>
                      <a:pt x="57227" y="416049"/>
                    </a:cubicBezTo>
                    <a:cubicBezTo>
                      <a:pt x="62869" y="360259"/>
                      <a:pt x="46017" y="311346"/>
                      <a:pt x="15637" y="264824"/>
                    </a:cubicBezTo>
                    <a:cubicBezTo>
                      <a:pt x="1213" y="242740"/>
                      <a:pt x="-6372" y="215873"/>
                      <a:pt x="6818" y="188669"/>
                    </a:cubicBezTo>
                    <a:cubicBezTo>
                      <a:pt x="13320" y="162774"/>
                      <a:pt x="42654" y="152461"/>
                      <a:pt x="64102" y="168528"/>
                    </a:cubicBezTo>
                    <a:cubicBezTo>
                      <a:pt x="67391" y="170995"/>
                      <a:pt x="69782" y="174395"/>
                      <a:pt x="72771" y="177086"/>
                    </a:cubicBezTo>
                    <a:cubicBezTo>
                      <a:pt x="79348" y="182952"/>
                      <a:pt x="82001" y="197824"/>
                      <a:pt x="93249" y="192705"/>
                    </a:cubicBezTo>
                    <a:cubicBezTo>
                      <a:pt x="102553" y="188445"/>
                      <a:pt x="98181" y="175516"/>
                      <a:pt x="98368" y="166324"/>
                    </a:cubicBezTo>
                    <a:cubicBezTo>
                      <a:pt x="98779" y="145959"/>
                      <a:pt x="96836" y="125444"/>
                      <a:pt x="111559" y="108143"/>
                    </a:cubicBezTo>
                    <a:cubicBezTo>
                      <a:pt x="117351" y="101342"/>
                      <a:pt x="114548" y="92598"/>
                      <a:pt x="113352" y="84527"/>
                    </a:cubicBezTo>
                    <a:cubicBezTo>
                      <a:pt x="106477" y="38640"/>
                      <a:pt x="120639" y="15921"/>
                      <a:pt x="166451" y="6915"/>
                    </a:cubicBezTo>
                    <a:cubicBezTo>
                      <a:pt x="218317" y="-3286"/>
                      <a:pt x="270631" y="-2763"/>
                      <a:pt x="321786" y="12259"/>
                    </a:cubicBezTo>
                    <a:cubicBezTo>
                      <a:pt x="381499" y="29784"/>
                      <a:pt x="406797" y="76605"/>
                      <a:pt x="390579" y="137140"/>
                    </a:cubicBezTo>
                    <a:cubicBezTo>
                      <a:pt x="386730" y="183251"/>
                      <a:pt x="380453" y="229063"/>
                      <a:pt x="381051" y="275623"/>
                    </a:cubicBezTo>
                    <a:cubicBezTo>
                      <a:pt x="381312" y="296324"/>
                      <a:pt x="369205" y="316091"/>
                      <a:pt x="363040" y="336344"/>
                    </a:cubicBezTo>
                    <a:cubicBezTo>
                      <a:pt x="356725" y="357008"/>
                      <a:pt x="356911" y="378345"/>
                      <a:pt x="350970" y="399121"/>
                    </a:cubicBezTo>
                    <a:cubicBezTo>
                      <a:pt x="346000" y="416460"/>
                      <a:pt x="339050" y="428305"/>
                      <a:pt x="324028" y="435890"/>
                    </a:cubicBezTo>
                    <a:cubicBezTo>
                      <a:pt x="313154" y="441309"/>
                      <a:pt x="306765" y="448371"/>
                      <a:pt x="309567" y="461188"/>
                    </a:cubicBezTo>
                    <a:close/>
                  </a:path>
                </a:pathLst>
              </a:custGeom>
              <a:solidFill>
                <a:srgbClr val="F7BB9A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63">
                <a:extLst>
                  <a:ext uri="{FF2B5EF4-FFF2-40B4-BE49-F238E27FC236}">
                    <a16:creationId xmlns:a16="http://schemas.microsoft.com/office/drawing/2014/main" id="{DBE512B6-5347-42AB-A111-B189EE30CC11}"/>
                  </a:ext>
                </a:extLst>
              </p:cNvPr>
              <p:cNvSpPr/>
              <p:nvPr/>
            </p:nvSpPr>
            <p:spPr>
              <a:xfrm>
                <a:off x="5063583" y="4865191"/>
                <a:ext cx="233442" cy="173880"/>
              </a:xfrm>
              <a:custGeom>
                <a:avLst/>
                <a:gdLst>
                  <a:gd name="connsiteX0" fmla="*/ 201615 w 233442"/>
                  <a:gd name="connsiteY0" fmla="*/ 19859 h 173880"/>
                  <a:gd name="connsiteX1" fmla="*/ 229454 w 233442"/>
                  <a:gd name="connsiteY1" fmla="*/ 69221 h 173880"/>
                  <a:gd name="connsiteX2" fmla="*/ 223064 w 233442"/>
                  <a:gd name="connsiteY2" fmla="*/ 114921 h 173880"/>
                  <a:gd name="connsiteX3" fmla="*/ 132411 w 233442"/>
                  <a:gd name="connsiteY3" fmla="*/ 173251 h 173880"/>
                  <a:gd name="connsiteX4" fmla="*/ 91569 w 233442"/>
                  <a:gd name="connsiteY4" fmla="*/ 166824 h 173880"/>
                  <a:gd name="connsiteX5" fmla="*/ 59882 w 233442"/>
                  <a:gd name="connsiteY5" fmla="*/ 162676 h 173880"/>
                  <a:gd name="connsiteX6" fmla="*/ 33725 w 233442"/>
                  <a:gd name="connsiteY6" fmla="*/ 148925 h 173880"/>
                  <a:gd name="connsiteX7" fmla="*/ 32417 w 233442"/>
                  <a:gd name="connsiteY7" fmla="*/ 145263 h 173880"/>
                  <a:gd name="connsiteX8" fmla="*/ 2037 w 233442"/>
                  <a:gd name="connsiteY8" fmla="*/ 55843 h 173880"/>
                  <a:gd name="connsiteX9" fmla="*/ 167537 w 233442"/>
                  <a:gd name="connsiteY9" fmla="*/ 3716 h 173880"/>
                  <a:gd name="connsiteX10" fmla="*/ 188313 w 233442"/>
                  <a:gd name="connsiteY10" fmla="*/ 3118 h 173880"/>
                  <a:gd name="connsiteX11" fmla="*/ 201615 w 233442"/>
                  <a:gd name="connsiteY11" fmla="*/ 19859 h 17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442" h="173880">
                    <a:moveTo>
                      <a:pt x="201615" y="19859"/>
                    </a:moveTo>
                    <a:cubicBezTo>
                      <a:pt x="210882" y="36300"/>
                      <a:pt x="222392" y="51471"/>
                      <a:pt x="229454" y="69221"/>
                    </a:cubicBezTo>
                    <a:cubicBezTo>
                      <a:pt x="236068" y="85849"/>
                      <a:pt x="234797" y="101768"/>
                      <a:pt x="223064" y="114921"/>
                    </a:cubicBezTo>
                    <a:cubicBezTo>
                      <a:pt x="198327" y="142572"/>
                      <a:pt x="168209" y="162489"/>
                      <a:pt x="132411" y="173251"/>
                    </a:cubicBezTo>
                    <a:cubicBezTo>
                      <a:pt x="118511" y="172803"/>
                      <a:pt x="103826" y="177436"/>
                      <a:pt x="91569" y="166824"/>
                    </a:cubicBezTo>
                    <a:cubicBezTo>
                      <a:pt x="81517" y="161630"/>
                      <a:pt x="70457" y="164021"/>
                      <a:pt x="59882" y="162676"/>
                    </a:cubicBezTo>
                    <a:cubicBezTo>
                      <a:pt x="49195" y="161331"/>
                      <a:pt x="41310" y="155688"/>
                      <a:pt x="33725" y="148925"/>
                    </a:cubicBezTo>
                    <a:cubicBezTo>
                      <a:pt x="33314" y="147655"/>
                      <a:pt x="33276" y="145823"/>
                      <a:pt x="32417" y="145263"/>
                    </a:cubicBezTo>
                    <a:cubicBezTo>
                      <a:pt x="-1363" y="123478"/>
                      <a:pt x="-2783" y="90707"/>
                      <a:pt x="2037" y="55843"/>
                    </a:cubicBezTo>
                    <a:cubicBezTo>
                      <a:pt x="57229" y="38468"/>
                      <a:pt x="112383" y="21129"/>
                      <a:pt x="167537" y="3716"/>
                    </a:cubicBezTo>
                    <a:cubicBezTo>
                      <a:pt x="174487" y="1511"/>
                      <a:pt x="181213" y="-3085"/>
                      <a:pt x="188313" y="3118"/>
                    </a:cubicBezTo>
                    <a:cubicBezTo>
                      <a:pt x="196683" y="5585"/>
                      <a:pt x="198402" y="13320"/>
                      <a:pt x="201615" y="19859"/>
                    </a:cubicBezTo>
                    <a:close/>
                  </a:path>
                </a:pathLst>
              </a:custGeom>
              <a:solidFill>
                <a:srgbClr val="F6BB9B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64">
                <a:extLst>
                  <a:ext uri="{FF2B5EF4-FFF2-40B4-BE49-F238E27FC236}">
                    <a16:creationId xmlns:a16="http://schemas.microsoft.com/office/drawing/2014/main" id="{DAE8A857-300F-42BB-AC23-710487C9B8A5}"/>
                  </a:ext>
                </a:extLst>
              </p:cNvPr>
              <p:cNvSpPr/>
              <p:nvPr/>
            </p:nvSpPr>
            <p:spPr>
              <a:xfrm>
                <a:off x="5999351" y="4579805"/>
                <a:ext cx="229144" cy="185332"/>
              </a:xfrm>
              <a:custGeom>
                <a:avLst/>
                <a:gdLst>
                  <a:gd name="connsiteX0" fmla="*/ 0 w 229144"/>
                  <a:gd name="connsiteY0" fmla="*/ 114822 h 185332"/>
                  <a:gd name="connsiteX1" fmla="*/ 4073 w 229144"/>
                  <a:gd name="connsiteY1" fmla="*/ 101295 h 185332"/>
                  <a:gd name="connsiteX2" fmla="*/ 119201 w 229144"/>
                  <a:gd name="connsiteY2" fmla="*/ 1301 h 185332"/>
                  <a:gd name="connsiteX3" fmla="*/ 141211 w 229144"/>
                  <a:gd name="connsiteY3" fmla="*/ 6345 h 185332"/>
                  <a:gd name="connsiteX4" fmla="*/ 223456 w 229144"/>
                  <a:gd name="connsiteY4" fmla="*/ 82499 h 185332"/>
                  <a:gd name="connsiteX5" fmla="*/ 223755 w 229144"/>
                  <a:gd name="connsiteY5" fmla="*/ 99501 h 185332"/>
                  <a:gd name="connsiteX6" fmla="*/ 142593 w 229144"/>
                  <a:gd name="connsiteY6" fmla="*/ 179691 h 185332"/>
                  <a:gd name="connsiteX7" fmla="*/ 124918 w 229144"/>
                  <a:gd name="connsiteY7" fmla="*/ 180738 h 185332"/>
                  <a:gd name="connsiteX8" fmla="*/ 65393 w 229144"/>
                  <a:gd name="connsiteY8" fmla="*/ 131301 h 185332"/>
                  <a:gd name="connsiteX9" fmla="*/ 38638 w 229144"/>
                  <a:gd name="connsiteY9" fmla="*/ 130105 h 185332"/>
                  <a:gd name="connsiteX10" fmla="*/ 10575 w 229144"/>
                  <a:gd name="connsiteY10" fmla="*/ 135449 h 185332"/>
                  <a:gd name="connsiteX11" fmla="*/ 0 w 229144"/>
                  <a:gd name="connsiteY11" fmla="*/ 114822 h 18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144" h="185332">
                    <a:moveTo>
                      <a:pt x="0" y="114822"/>
                    </a:moveTo>
                    <a:cubicBezTo>
                      <a:pt x="934" y="111571"/>
                      <a:pt x="1532" y="105854"/>
                      <a:pt x="4073" y="101295"/>
                    </a:cubicBezTo>
                    <a:cubicBezTo>
                      <a:pt x="30454" y="54212"/>
                      <a:pt x="65804" y="17368"/>
                      <a:pt x="119201" y="1301"/>
                    </a:cubicBezTo>
                    <a:cubicBezTo>
                      <a:pt x="127870" y="-1315"/>
                      <a:pt x="134372" y="-157"/>
                      <a:pt x="141211" y="6345"/>
                    </a:cubicBezTo>
                    <a:cubicBezTo>
                      <a:pt x="168264" y="32091"/>
                      <a:pt x="195655" y="57538"/>
                      <a:pt x="223456" y="82499"/>
                    </a:cubicBezTo>
                    <a:cubicBezTo>
                      <a:pt x="230742" y="89039"/>
                      <a:pt x="231228" y="92402"/>
                      <a:pt x="223755" y="99501"/>
                    </a:cubicBezTo>
                    <a:cubicBezTo>
                      <a:pt x="196178" y="125696"/>
                      <a:pt x="169161" y="152488"/>
                      <a:pt x="142593" y="179691"/>
                    </a:cubicBezTo>
                    <a:cubicBezTo>
                      <a:pt x="135979" y="186455"/>
                      <a:pt x="132579" y="187538"/>
                      <a:pt x="124918" y="180738"/>
                    </a:cubicBezTo>
                    <a:cubicBezTo>
                      <a:pt x="105637" y="163661"/>
                      <a:pt x="84637" y="148452"/>
                      <a:pt x="65393" y="131301"/>
                    </a:cubicBezTo>
                    <a:cubicBezTo>
                      <a:pt x="55789" y="122744"/>
                      <a:pt x="49101" y="119979"/>
                      <a:pt x="38638" y="130105"/>
                    </a:cubicBezTo>
                    <a:cubicBezTo>
                      <a:pt x="31426" y="137093"/>
                      <a:pt x="21299" y="141203"/>
                      <a:pt x="10575" y="135449"/>
                    </a:cubicBezTo>
                    <a:cubicBezTo>
                      <a:pt x="3326" y="131525"/>
                      <a:pt x="523" y="124911"/>
                      <a:pt x="0" y="114822"/>
                    </a:cubicBezTo>
                    <a:close/>
                  </a:path>
                </a:pathLst>
              </a:custGeom>
              <a:solidFill>
                <a:srgbClr val="F6BB9B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65">
                <a:extLst>
                  <a:ext uri="{FF2B5EF4-FFF2-40B4-BE49-F238E27FC236}">
                    <a16:creationId xmlns:a16="http://schemas.microsoft.com/office/drawing/2014/main" id="{3EF5E0D7-DDB9-4BD5-B881-9726F2E57EDC}"/>
                  </a:ext>
                </a:extLst>
              </p:cNvPr>
              <p:cNvSpPr/>
              <p:nvPr/>
            </p:nvSpPr>
            <p:spPr>
              <a:xfrm>
                <a:off x="5697394" y="3497141"/>
                <a:ext cx="236472" cy="989253"/>
              </a:xfrm>
              <a:custGeom>
                <a:avLst/>
                <a:gdLst>
                  <a:gd name="connsiteX0" fmla="*/ 60378 w 236472"/>
                  <a:gd name="connsiteY0" fmla="*/ 317 h 989253"/>
                  <a:gd name="connsiteX1" fmla="*/ 93075 w 236472"/>
                  <a:gd name="connsiteY1" fmla="*/ 1289 h 989253"/>
                  <a:gd name="connsiteX2" fmla="*/ 109703 w 236472"/>
                  <a:gd name="connsiteY2" fmla="*/ 62907 h 989253"/>
                  <a:gd name="connsiteX3" fmla="*/ 109404 w 236472"/>
                  <a:gd name="connsiteY3" fmla="*/ 100088 h 989253"/>
                  <a:gd name="connsiteX4" fmla="*/ 141727 w 236472"/>
                  <a:gd name="connsiteY4" fmla="*/ 258823 h 989253"/>
                  <a:gd name="connsiteX5" fmla="*/ 180140 w 236472"/>
                  <a:gd name="connsiteY5" fmla="*/ 522673 h 989253"/>
                  <a:gd name="connsiteX6" fmla="*/ 233874 w 236472"/>
                  <a:gd name="connsiteY6" fmla="*/ 884611 h 989253"/>
                  <a:gd name="connsiteX7" fmla="*/ 194975 w 236472"/>
                  <a:gd name="connsiteY7" fmla="*/ 980495 h 989253"/>
                  <a:gd name="connsiteX8" fmla="*/ 160709 w 236472"/>
                  <a:gd name="connsiteY8" fmla="*/ 982027 h 989253"/>
                  <a:gd name="connsiteX9" fmla="*/ 132534 w 236472"/>
                  <a:gd name="connsiteY9" fmla="*/ 962185 h 989253"/>
                  <a:gd name="connsiteX10" fmla="*/ 87918 w 236472"/>
                  <a:gd name="connsiteY10" fmla="*/ 886928 h 989253"/>
                  <a:gd name="connsiteX11" fmla="*/ 68225 w 236472"/>
                  <a:gd name="connsiteY11" fmla="*/ 637166 h 989253"/>
                  <a:gd name="connsiteX12" fmla="*/ 37958 w 236472"/>
                  <a:gd name="connsiteY12" fmla="*/ 308783 h 989253"/>
                  <a:gd name="connsiteX13" fmla="*/ 28205 w 236472"/>
                  <a:gd name="connsiteY13" fmla="*/ 199297 h 989253"/>
                  <a:gd name="connsiteX14" fmla="*/ 40686 w 236472"/>
                  <a:gd name="connsiteY14" fmla="*/ 105058 h 989253"/>
                  <a:gd name="connsiteX15" fmla="*/ 32876 w 236472"/>
                  <a:gd name="connsiteY15" fmla="*/ 74491 h 989253"/>
                  <a:gd name="connsiteX16" fmla="*/ 28654 w 236472"/>
                  <a:gd name="connsiteY16" fmla="*/ 70119 h 989253"/>
                  <a:gd name="connsiteX17" fmla="*/ 1338 w 236472"/>
                  <a:gd name="connsiteY17" fmla="*/ 32939 h 989253"/>
                  <a:gd name="connsiteX18" fmla="*/ 60378 w 236472"/>
                  <a:gd name="connsiteY18" fmla="*/ 317 h 9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6472" h="989253">
                    <a:moveTo>
                      <a:pt x="60378" y="317"/>
                    </a:moveTo>
                    <a:cubicBezTo>
                      <a:pt x="71290" y="654"/>
                      <a:pt x="82201" y="990"/>
                      <a:pt x="93075" y="1289"/>
                    </a:cubicBezTo>
                    <a:cubicBezTo>
                      <a:pt x="119456" y="16198"/>
                      <a:pt x="124687" y="36414"/>
                      <a:pt x="109703" y="62907"/>
                    </a:cubicBezTo>
                    <a:cubicBezTo>
                      <a:pt x="103052" y="74678"/>
                      <a:pt x="104023" y="87495"/>
                      <a:pt x="109404" y="100088"/>
                    </a:cubicBezTo>
                    <a:cubicBezTo>
                      <a:pt x="131114" y="150720"/>
                      <a:pt x="133282" y="205500"/>
                      <a:pt x="141727" y="258823"/>
                    </a:cubicBezTo>
                    <a:cubicBezTo>
                      <a:pt x="155627" y="346599"/>
                      <a:pt x="167473" y="434711"/>
                      <a:pt x="180140" y="522673"/>
                    </a:cubicBezTo>
                    <a:cubicBezTo>
                      <a:pt x="197516" y="643406"/>
                      <a:pt x="211678" y="764775"/>
                      <a:pt x="233874" y="884611"/>
                    </a:cubicBezTo>
                    <a:cubicBezTo>
                      <a:pt x="242356" y="930461"/>
                      <a:pt x="230250" y="956767"/>
                      <a:pt x="194975" y="980495"/>
                    </a:cubicBezTo>
                    <a:cubicBezTo>
                      <a:pt x="182270" y="989015"/>
                      <a:pt x="173489" y="994284"/>
                      <a:pt x="160709" y="982027"/>
                    </a:cubicBezTo>
                    <a:cubicBezTo>
                      <a:pt x="152488" y="974143"/>
                      <a:pt x="142810" y="966931"/>
                      <a:pt x="132534" y="962185"/>
                    </a:cubicBezTo>
                    <a:cubicBezTo>
                      <a:pt x="99913" y="947126"/>
                      <a:pt x="89749" y="921941"/>
                      <a:pt x="87918" y="886928"/>
                    </a:cubicBezTo>
                    <a:cubicBezTo>
                      <a:pt x="83546" y="803562"/>
                      <a:pt x="75587" y="720345"/>
                      <a:pt x="68225" y="637166"/>
                    </a:cubicBezTo>
                    <a:cubicBezTo>
                      <a:pt x="58547" y="527680"/>
                      <a:pt x="48010" y="418232"/>
                      <a:pt x="37958" y="308783"/>
                    </a:cubicBezTo>
                    <a:cubicBezTo>
                      <a:pt x="34595" y="272276"/>
                      <a:pt x="32316" y="235693"/>
                      <a:pt x="28205" y="199297"/>
                    </a:cubicBezTo>
                    <a:cubicBezTo>
                      <a:pt x="24543" y="166676"/>
                      <a:pt x="33773" y="136035"/>
                      <a:pt x="40686" y="105058"/>
                    </a:cubicBezTo>
                    <a:cubicBezTo>
                      <a:pt x="43488" y="92614"/>
                      <a:pt x="43862" y="82600"/>
                      <a:pt x="32876" y="74491"/>
                    </a:cubicBezTo>
                    <a:cubicBezTo>
                      <a:pt x="31269" y="73295"/>
                      <a:pt x="29812" y="71763"/>
                      <a:pt x="28654" y="70119"/>
                    </a:cubicBezTo>
                    <a:cubicBezTo>
                      <a:pt x="19200" y="57115"/>
                      <a:pt x="-6060" y="44859"/>
                      <a:pt x="1338" y="32939"/>
                    </a:cubicBezTo>
                    <a:cubicBezTo>
                      <a:pt x="12698" y="14592"/>
                      <a:pt x="33175" y="-2560"/>
                      <a:pt x="60378" y="317"/>
                    </a:cubicBezTo>
                    <a:close/>
                  </a:path>
                </a:pathLst>
              </a:custGeom>
              <a:solidFill>
                <a:srgbClr val="ED2125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C69BD40-C430-481A-A448-A396A94DAB72}"/>
              </a:ext>
            </a:extLst>
          </p:cNvPr>
          <p:cNvSpPr txBox="1"/>
          <p:nvPr/>
        </p:nvSpPr>
        <p:spPr>
          <a:xfrm>
            <a:off x="5491580" y="2122045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FC337D-BD16-4FE3-814D-CFE7148101E8}"/>
              </a:ext>
            </a:extLst>
          </p:cNvPr>
          <p:cNvSpPr txBox="1"/>
          <p:nvPr/>
        </p:nvSpPr>
        <p:spPr>
          <a:xfrm>
            <a:off x="5491580" y="17833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8098A-F28D-4DB1-BB0B-F04BD960FC29}"/>
              </a:ext>
            </a:extLst>
          </p:cNvPr>
          <p:cNvSpPr txBox="1"/>
          <p:nvPr/>
        </p:nvSpPr>
        <p:spPr>
          <a:xfrm>
            <a:off x="5491580" y="2645394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8" name="AutoShape 92">
            <a:extLst>
              <a:ext uri="{FF2B5EF4-FFF2-40B4-BE49-F238E27FC236}">
                <a16:creationId xmlns:a16="http://schemas.microsoft.com/office/drawing/2014/main" id="{36C3E1A4-7A6E-4FBE-B798-9BDC80B9B6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55843" y="3494194"/>
            <a:ext cx="755964" cy="75596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9A67DD15-8E65-457B-8248-D98E5D9606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7725" y="3494194"/>
            <a:ext cx="755964" cy="755964"/>
          </a:xfrm>
          <a:prstGeom prst="ellipse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97F72DAE-7652-4361-8E92-43B8E4CE21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73665" y="3494121"/>
            <a:ext cx="755964" cy="756048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35A45C1E-A2CD-4530-8991-29FA976374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61784" y="3494121"/>
            <a:ext cx="755964" cy="756048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CB2BD-CB13-4ED1-8E13-0CD544D77075}"/>
              </a:ext>
            </a:extLst>
          </p:cNvPr>
          <p:cNvSpPr txBox="1"/>
          <p:nvPr/>
        </p:nvSpPr>
        <p:spPr>
          <a:xfrm>
            <a:off x="5491579" y="52150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rapezoid 10">
            <a:extLst>
              <a:ext uri="{FF2B5EF4-FFF2-40B4-BE49-F238E27FC236}">
                <a16:creationId xmlns:a16="http://schemas.microsoft.com/office/drawing/2014/main" id="{39EB353A-43E9-4060-B51E-089327C49859}"/>
              </a:ext>
            </a:extLst>
          </p:cNvPr>
          <p:cNvSpPr/>
          <p:nvPr/>
        </p:nvSpPr>
        <p:spPr>
          <a:xfrm>
            <a:off x="7459862" y="3686262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E240A5E4-0F87-40E6-8A1D-193FF26E5D1B}"/>
              </a:ext>
            </a:extLst>
          </p:cNvPr>
          <p:cNvSpPr/>
          <p:nvPr/>
        </p:nvSpPr>
        <p:spPr>
          <a:xfrm>
            <a:off x="10506098" y="3648826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8B454D35-BF83-41A0-8616-E66A61BCB685}"/>
              </a:ext>
            </a:extLst>
          </p:cNvPr>
          <p:cNvSpPr>
            <a:spLocks noChangeAspect="1"/>
          </p:cNvSpPr>
          <p:nvPr/>
        </p:nvSpPr>
        <p:spPr>
          <a:xfrm>
            <a:off x="5978540" y="3666600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DFB813A6-6D48-45CA-90F1-0F3C781E0D3C}"/>
              </a:ext>
            </a:extLst>
          </p:cNvPr>
          <p:cNvSpPr>
            <a:spLocks/>
          </p:cNvSpPr>
          <p:nvPr/>
        </p:nvSpPr>
        <p:spPr>
          <a:xfrm>
            <a:off x="8981445" y="370825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8C3184-5118-4994-B5C2-D6F1897BD1E9}"/>
              </a:ext>
            </a:extLst>
          </p:cNvPr>
          <p:cNvSpPr txBox="1"/>
          <p:nvPr/>
        </p:nvSpPr>
        <p:spPr>
          <a:xfrm>
            <a:off x="5491580" y="4376242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139421-3E41-4603-AEE8-BA094D758491}"/>
              </a:ext>
            </a:extLst>
          </p:cNvPr>
          <p:cNvSpPr txBox="1"/>
          <p:nvPr/>
        </p:nvSpPr>
        <p:spPr>
          <a:xfrm>
            <a:off x="7003147" y="4376242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EB3B23-B1A6-415F-BD42-688FE22D9661}"/>
              </a:ext>
            </a:extLst>
          </p:cNvPr>
          <p:cNvSpPr txBox="1"/>
          <p:nvPr/>
        </p:nvSpPr>
        <p:spPr>
          <a:xfrm>
            <a:off x="8514714" y="4376242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8ACF84-3F63-4921-B31D-BD875CD66AF9}"/>
              </a:ext>
            </a:extLst>
          </p:cNvPr>
          <p:cNvSpPr txBox="1"/>
          <p:nvPr/>
        </p:nvSpPr>
        <p:spPr>
          <a:xfrm>
            <a:off x="10026281" y="4376242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9DC34-7DD7-4059-866A-CFA95BA5B5CE}"/>
              </a:ext>
            </a:extLst>
          </p:cNvPr>
          <p:cNvSpPr txBox="1"/>
          <p:nvPr/>
        </p:nvSpPr>
        <p:spPr>
          <a:xfrm>
            <a:off x="5315170" y="37794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6BD7C49-DEFE-4C10-AB10-53BE9C6E3AA1}"/>
              </a:ext>
            </a:extLst>
          </p:cNvPr>
          <p:cNvGrpSpPr/>
          <p:nvPr/>
        </p:nvGrpSpPr>
        <p:grpSpPr>
          <a:xfrm>
            <a:off x="905608" y="1909563"/>
            <a:ext cx="10365954" cy="4274812"/>
            <a:chOff x="2264743" y="2035551"/>
            <a:chExt cx="7647683" cy="3937006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584EEE38-B5CD-4CA5-BCAB-22D11E1AEDF7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6939316E-EA54-4EE9-A4FD-E230353F24D1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EF2D2068-E693-4F21-BA76-E938680DE2FD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CDEF6425-78AB-4148-8D99-D9FCD66B9639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9139AEEF-EA6B-4916-817F-C9ED932A109D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85B47B70-0302-4B27-90F7-0771B51C1F99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8421A2BD-DF7F-420B-B8B9-884ECF91B183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87DA04B5-7954-4BBB-BA40-3E1CAEA8D0D1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C7C185E0-9BD9-478F-8532-D41E04CF1B5A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CCB25088-4540-45FD-97DD-8D1A3FCCC2CE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B37F7D24-66E0-403A-9DFA-4B3730DDB57D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:a16="http://schemas.microsoft.com/office/drawing/2014/main" id="{7C45AD0F-8BC2-4F53-809E-4059B84E7117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C06A61-38FD-473F-B13A-54B345782A7A}"/>
              </a:ext>
            </a:extLst>
          </p:cNvPr>
          <p:cNvSpPr txBox="1"/>
          <p:nvPr/>
        </p:nvSpPr>
        <p:spPr>
          <a:xfrm>
            <a:off x="5225167" y="5195777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A852DF9-E05E-4923-B623-06FD7682D647}"/>
              </a:ext>
            </a:extLst>
          </p:cNvPr>
          <p:cNvGrpSpPr/>
          <p:nvPr/>
        </p:nvGrpSpPr>
        <p:grpSpPr>
          <a:xfrm>
            <a:off x="1371601" y="4409772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4CC7ED-BC26-47DC-810A-034605C9A1D7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129938-931F-4DA4-854A-D6E07F299254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C347DE3-A6FC-4A43-9E00-9B053A5B794A}"/>
              </a:ext>
            </a:extLst>
          </p:cNvPr>
          <p:cNvGrpSpPr/>
          <p:nvPr/>
        </p:nvGrpSpPr>
        <p:grpSpPr>
          <a:xfrm>
            <a:off x="1371601" y="2189277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C399FA-8D8C-4C6E-88D7-F9617731B88D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7891B2-4856-42B2-B272-ACA0B43698F2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FCCD7A0-B293-47F2-B893-AED01CAD3194}"/>
              </a:ext>
            </a:extLst>
          </p:cNvPr>
          <p:cNvSpPr txBox="1"/>
          <p:nvPr/>
        </p:nvSpPr>
        <p:spPr>
          <a:xfrm>
            <a:off x="5225167" y="210638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CA5CB39B-8BB7-4EA8-81DF-B64193A1C0A9}"/>
              </a:ext>
            </a:extLst>
          </p:cNvPr>
          <p:cNvGrpSpPr/>
          <p:nvPr/>
        </p:nvGrpSpPr>
        <p:grpSpPr>
          <a:xfrm>
            <a:off x="5006355" y="3036605"/>
            <a:ext cx="2160240" cy="2160240"/>
            <a:chOff x="3482355" y="2339355"/>
            <a:chExt cx="2160240" cy="2160240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626FB19D-57D8-4557-A3E0-B948EC085119}"/>
                </a:ext>
              </a:extLst>
            </p:cNvPr>
            <p:cNvGrpSpPr/>
            <p:nvPr/>
          </p:nvGrpSpPr>
          <p:grpSpPr>
            <a:xfrm>
              <a:off x="3482355" y="2339355"/>
              <a:ext cx="2160240" cy="2160240"/>
              <a:chOff x="3419872" y="2564904"/>
              <a:chExt cx="2160240" cy="2160240"/>
            </a:xfrm>
          </p:grpSpPr>
          <p:sp>
            <p:nvSpPr>
              <p:cNvPr id="28" name="Oval 4">
                <a:extLst>
                  <a:ext uri="{FF2B5EF4-FFF2-40B4-BE49-F238E27FC236}">
                    <a16:creationId xmlns:a16="http://schemas.microsoft.com/office/drawing/2014/main" id="{BAC534DF-763A-4137-ABC9-D6E3295DF8B2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2160240" cy="2160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sx="102000" sy="102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9" name="Oval 5">
                <a:extLst>
                  <a:ext uri="{FF2B5EF4-FFF2-40B4-BE49-F238E27FC236}">
                    <a16:creationId xmlns:a16="http://schemas.microsoft.com/office/drawing/2014/main" id="{809226DA-0C2D-4446-AC70-94122CD4330F}"/>
                  </a:ext>
                </a:extLst>
              </p:cNvPr>
              <p:cNvSpPr/>
              <p:nvPr/>
            </p:nvSpPr>
            <p:spPr>
              <a:xfrm>
                <a:off x="3439096" y="2584128"/>
                <a:ext cx="2121792" cy="212179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06A676-12B1-4EAB-AA70-05FFB2F090E7}"/>
                </a:ext>
              </a:extLst>
            </p:cNvPr>
            <p:cNvSpPr txBox="1"/>
            <p:nvPr/>
          </p:nvSpPr>
          <p:spPr>
            <a:xfrm>
              <a:off x="3501579" y="2756545"/>
              <a:ext cx="2121792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SWOT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46D1EF-49F2-439F-8064-EB8C0EB7D114}"/>
                </a:ext>
              </a:extLst>
            </p:cNvPr>
            <p:cNvSpPr txBox="1"/>
            <p:nvPr/>
          </p:nvSpPr>
          <p:spPr>
            <a:xfrm>
              <a:off x="3482356" y="3423999"/>
              <a:ext cx="214101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is beautifully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designed.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1CD5E7A-6E29-4854-8E4D-506B4B01518B}"/>
              </a:ext>
            </a:extLst>
          </p:cNvPr>
          <p:cNvSpPr txBox="1"/>
          <p:nvPr/>
        </p:nvSpPr>
        <p:spPr>
          <a:xfrm>
            <a:off x="6260612" y="210638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C56CDD-7C5C-46A1-A48D-1D0D56717787}"/>
              </a:ext>
            </a:extLst>
          </p:cNvPr>
          <p:cNvSpPr txBox="1"/>
          <p:nvPr/>
        </p:nvSpPr>
        <p:spPr>
          <a:xfrm>
            <a:off x="6260612" y="5195777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6334E52-5AB5-477E-8405-262BB4FF5133}"/>
              </a:ext>
            </a:extLst>
          </p:cNvPr>
          <p:cNvGrpSpPr/>
          <p:nvPr/>
        </p:nvGrpSpPr>
        <p:grpSpPr>
          <a:xfrm>
            <a:off x="7262884" y="2189277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63D7C0-6DD4-4E90-9C89-81EEF24F208C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248D85-D046-4744-861C-179FD271B47B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73342EC-E7C5-4FA3-A49C-4DF80BDEA7CB}"/>
              </a:ext>
            </a:extLst>
          </p:cNvPr>
          <p:cNvGrpSpPr/>
          <p:nvPr/>
        </p:nvGrpSpPr>
        <p:grpSpPr>
          <a:xfrm>
            <a:off x="7262884" y="4405275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874F7E-DC2A-45F0-8F99-3B2D9013C2A3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68FC10-BA5B-456A-981D-1DFEDCE1DE0B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80A39B5C-BDB8-4E22-9533-FAB8AD426746}"/>
              </a:ext>
            </a:extLst>
          </p:cNvPr>
          <p:cNvGrpSpPr/>
          <p:nvPr/>
        </p:nvGrpSpPr>
        <p:grpSpPr>
          <a:xfrm>
            <a:off x="6462944" y="2841091"/>
            <a:ext cx="572905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307874-1AED-4B6A-9A48-2F83E2C2888F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0CA9A-E079-42A3-BEDF-C05A7B475D86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DD5F1E4-FBE5-4B58-8789-1A22C571A4D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03C3FDF-67F9-467C-9076-0889C4631FBE}"/>
              </a:ext>
            </a:extLst>
          </p:cNvPr>
          <p:cNvSpPr txBox="1">
            <a:spLocks/>
          </p:cNvSpPr>
          <p:nvPr/>
        </p:nvSpPr>
        <p:spPr>
          <a:xfrm>
            <a:off x="628735" y="357360"/>
            <a:ext cx="3178333" cy="1584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solidFill>
                  <a:schemeClr val="accent1"/>
                </a:solidFill>
              </a:rPr>
              <a:t>Portfolio </a:t>
            </a:r>
            <a:r>
              <a:rPr lang="en-US" altLang="ko-KR" sz="3600" dirty="0"/>
              <a:t>Presentation </a:t>
            </a:r>
            <a:r>
              <a:rPr lang="en-US" altLang="ko-KR" sz="3600" dirty="0">
                <a:solidFill>
                  <a:schemeClr val="accent3"/>
                </a:solidFill>
              </a:rPr>
              <a:t>Designed</a:t>
            </a:r>
            <a:endParaRPr lang="ko-KR" altLang="en-US" sz="3600" dirty="0">
              <a:solidFill>
                <a:schemeClr val="accent3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FA8ADE3-8FD4-44BC-91C1-6E77A772CDE3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26FE30-1BA1-4F07-B578-F40DF28C7A5A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F5AB8-E0D6-45DA-96B4-324D298E15B9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18D8A93-5795-493F-92AB-D96A03882BAC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A8C7E097-C7F5-40CE-B51D-C0E49EB98799}"/>
              </a:ext>
            </a:extLst>
          </p:cNvPr>
          <p:cNvSpPr/>
          <p:nvPr/>
        </p:nvSpPr>
        <p:spPr>
          <a:xfrm rot="16200000" flipH="1">
            <a:off x="6549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9D6F7789-DE48-475F-92A2-D462F0ECBD20}"/>
              </a:ext>
            </a:extLst>
          </p:cNvPr>
          <p:cNvSpPr/>
          <p:nvPr/>
        </p:nvSpPr>
        <p:spPr>
          <a:xfrm>
            <a:off x="5255998" y="2043000"/>
            <a:ext cx="3575538" cy="27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5DB8313-7874-4C7E-8D32-28E402C34A90}"/>
              </a:ext>
            </a:extLst>
          </p:cNvPr>
          <p:cNvGrpSpPr/>
          <p:nvPr/>
        </p:nvGrpSpPr>
        <p:grpSpPr>
          <a:xfrm>
            <a:off x="5809915" y="3343782"/>
            <a:ext cx="2467704" cy="1145291"/>
            <a:chOff x="5697415" y="3343782"/>
            <a:chExt cx="2467704" cy="11452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6A6F38-8D7C-474C-B377-055A766B8559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F745A8-AC43-42C4-84AB-8482F319EB9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CD21048B-BFFB-4A7C-89AB-B08BFCF1AF3F}"/>
              </a:ext>
            </a:extLst>
          </p:cNvPr>
          <p:cNvSpPr/>
          <p:nvPr/>
        </p:nvSpPr>
        <p:spPr>
          <a:xfrm rot="16200000" flipH="1">
            <a:off x="66617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828CCF-084B-4C73-B67F-7CFAF0E48DE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F45E95F-91FA-488C-B513-3928456AA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36927"/>
              </p:ext>
            </p:extLst>
          </p:nvPr>
        </p:nvGraphicFramePr>
        <p:xfrm>
          <a:off x="3668798" y="1840502"/>
          <a:ext cx="2119576" cy="4347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7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0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7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7DA781-0F79-4E89-A01E-26023C3FD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47117"/>
              </p:ext>
            </p:extLst>
          </p:nvPr>
        </p:nvGraphicFramePr>
        <p:xfrm>
          <a:off x="6396707" y="1840502"/>
          <a:ext cx="2119576" cy="4347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7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0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7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34056C-0025-4D5A-B9E8-4E44A9618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30179"/>
              </p:ext>
            </p:extLst>
          </p:nvPr>
        </p:nvGraphicFramePr>
        <p:xfrm>
          <a:off x="9124617" y="1840502"/>
          <a:ext cx="2119576" cy="4347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7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0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7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DB06AE5D-0007-4558-BE23-08D85B0CE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42236"/>
              </p:ext>
            </p:extLst>
          </p:nvPr>
        </p:nvGraphicFramePr>
        <p:xfrm>
          <a:off x="940889" y="1840502"/>
          <a:ext cx="2119576" cy="43476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74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0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74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7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1">
            <a:extLst>
              <a:ext uri="{FF2B5EF4-FFF2-40B4-BE49-F238E27FC236}">
                <a16:creationId xmlns:a16="http://schemas.microsoft.com/office/drawing/2014/main" id="{C657AFA8-DCD5-4010-8D90-3BED589FB897}"/>
              </a:ext>
            </a:extLst>
          </p:cNvPr>
          <p:cNvGrpSpPr/>
          <p:nvPr/>
        </p:nvGrpSpPr>
        <p:grpSpPr>
          <a:xfrm>
            <a:off x="3550087" y="1773969"/>
            <a:ext cx="5046716" cy="2961761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302">
              <a:extLst>
                <a:ext uri="{FF2B5EF4-FFF2-40B4-BE49-F238E27FC236}">
                  <a16:creationId xmlns:a16="http://schemas.microsoft.com/office/drawing/2014/main" id="{BA147042-81B3-4BAD-9C08-19F77157FC2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10">
              <a:extLst>
                <a:ext uri="{FF2B5EF4-FFF2-40B4-BE49-F238E27FC236}">
                  <a16:creationId xmlns:a16="http://schemas.microsoft.com/office/drawing/2014/main" id="{DE52BCED-F377-473E-9220-E989BD9BA55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11">
              <a:extLst>
                <a:ext uri="{FF2B5EF4-FFF2-40B4-BE49-F238E27FC236}">
                  <a16:creationId xmlns:a16="http://schemas.microsoft.com/office/drawing/2014/main" id="{C54CA107-E9B3-4C45-BACE-E8F2269B7C9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12">
              <a:extLst>
                <a:ext uri="{FF2B5EF4-FFF2-40B4-BE49-F238E27FC236}">
                  <a16:creationId xmlns:a16="http://schemas.microsoft.com/office/drawing/2014/main" id="{1196A6D1-D046-4E37-A88B-3F9CD1F8FC1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13">
              <a:extLst>
                <a:ext uri="{FF2B5EF4-FFF2-40B4-BE49-F238E27FC236}">
                  <a16:creationId xmlns:a16="http://schemas.microsoft.com/office/drawing/2014/main" id="{04E04071-4FA9-442D-B6E4-786FB2CFF1F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4">
              <a:extLst>
                <a:ext uri="{FF2B5EF4-FFF2-40B4-BE49-F238E27FC236}">
                  <a16:creationId xmlns:a16="http://schemas.microsoft.com/office/drawing/2014/main" id="{6168BC46-77E2-4FE0-85F0-4C34203AC6E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5">
              <a:extLst>
                <a:ext uri="{FF2B5EF4-FFF2-40B4-BE49-F238E27FC236}">
                  <a16:creationId xmlns:a16="http://schemas.microsoft.com/office/drawing/2014/main" id="{29D81E46-60E8-4F74-BC3F-019F04BA1AC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16">
              <a:extLst>
                <a:ext uri="{FF2B5EF4-FFF2-40B4-BE49-F238E27FC236}">
                  <a16:creationId xmlns:a16="http://schemas.microsoft.com/office/drawing/2014/main" id="{6160F5A7-B404-4C36-A8FD-134534C0343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17">
              <a:extLst>
                <a:ext uri="{FF2B5EF4-FFF2-40B4-BE49-F238E27FC236}">
                  <a16:creationId xmlns:a16="http://schemas.microsoft.com/office/drawing/2014/main" id="{089FE1D1-8757-407E-B5E2-9D4B65B161A9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18">
              <a:extLst>
                <a:ext uri="{FF2B5EF4-FFF2-40B4-BE49-F238E27FC236}">
                  <a16:creationId xmlns:a16="http://schemas.microsoft.com/office/drawing/2014/main" id="{6741CC83-6A41-4304-A7ED-D74168B283D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9">
              <a:extLst>
                <a:ext uri="{FF2B5EF4-FFF2-40B4-BE49-F238E27FC236}">
                  <a16:creationId xmlns:a16="http://schemas.microsoft.com/office/drawing/2014/main" id="{A4D63BCA-CB32-4BF4-BF53-23B9AC41FE27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0">
              <a:extLst>
                <a:ext uri="{FF2B5EF4-FFF2-40B4-BE49-F238E27FC236}">
                  <a16:creationId xmlns:a16="http://schemas.microsoft.com/office/drawing/2014/main" id="{83D9A2C6-1342-4619-ADC9-0AE7A9A45B3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1">
              <a:extLst>
                <a:ext uri="{FF2B5EF4-FFF2-40B4-BE49-F238E27FC236}">
                  <a16:creationId xmlns:a16="http://schemas.microsoft.com/office/drawing/2014/main" id="{774AE597-B1C9-4E41-8BED-481D7E45809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2">
              <a:extLst>
                <a:ext uri="{FF2B5EF4-FFF2-40B4-BE49-F238E27FC236}">
                  <a16:creationId xmlns:a16="http://schemas.microsoft.com/office/drawing/2014/main" id="{94127B30-D291-417B-85E8-AD6D108C296C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3">
              <a:extLst>
                <a:ext uri="{FF2B5EF4-FFF2-40B4-BE49-F238E27FC236}">
                  <a16:creationId xmlns:a16="http://schemas.microsoft.com/office/drawing/2014/main" id="{D7A6CF68-EC92-48AE-901A-B1242921639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4">
              <a:extLst>
                <a:ext uri="{FF2B5EF4-FFF2-40B4-BE49-F238E27FC236}">
                  <a16:creationId xmlns:a16="http://schemas.microsoft.com/office/drawing/2014/main" id="{B0E5CC1C-5A9A-49DD-BDE9-FC58F49B9D0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25">
              <a:extLst>
                <a:ext uri="{FF2B5EF4-FFF2-40B4-BE49-F238E27FC236}">
                  <a16:creationId xmlns:a16="http://schemas.microsoft.com/office/drawing/2014/main" id="{19786821-6C4F-46DB-8E34-E38077E3D8A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26">
              <a:extLst>
                <a:ext uri="{FF2B5EF4-FFF2-40B4-BE49-F238E27FC236}">
                  <a16:creationId xmlns:a16="http://schemas.microsoft.com/office/drawing/2014/main" id="{D706DD43-4DA5-4726-9BF8-EFE4271993A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27">
              <a:extLst>
                <a:ext uri="{FF2B5EF4-FFF2-40B4-BE49-F238E27FC236}">
                  <a16:creationId xmlns:a16="http://schemas.microsoft.com/office/drawing/2014/main" id="{9F0B30E0-0DE7-41FB-8190-84CE81E90EF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8">
              <a:extLst>
                <a:ext uri="{FF2B5EF4-FFF2-40B4-BE49-F238E27FC236}">
                  <a16:creationId xmlns:a16="http://schemas.microsoft.com/office/drawing/2014/main" id="{5122B32E-A47F-44DA-B2FB-803502267CD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9">
              <a:extLst>
                <a:ext uri="{FF2B5EF4-FFF2-40B4-BE49-F238E27FC236}">
                  <a16:creationId xmlns:a16="http://schemas.microsoft.com/office/drawing/2014/main" id="{427DCA7A-2834-4D05-8D23-5E0EBE84A52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0">
              <a:extLst>
                <a:ext uri="{FF2B5EF4-FFF2-40B4-BE49-F238E27FC236}">
                  <a16:creationId xmlns:a16="http://schemas.microsoft.com/office/drawing/2014/main" id="{F75094BE-B79F-4E02-8E0C-4A30FD19C79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1">
              <a:extLst>
                <a:ext uri="{FF2B5EF4-FFF2-40B4-BE49-F238E27FC236}">
                  <a16:creationId xmlns:a16="http://schemas.microsoft.com/office/drawing/2014/main" id="{301DA812-22B1-481D-B246-06D590480A11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2">
              <a:extLst>
                <a:ext uri="{FF2B5EF4-FFF2-40B4-BE49-F238E27FC236}">
                  <a16:creationId xmlns:a16="http://schemas.microsoft.com/office/drawing/2014/main" id="{23E9EC13-858B-4449-9B39-F50E804B56B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33">
              <a:extLst>
                <a:ext uri="{FF2B5EF4-FFF2-40B4-BE49-F238E27FC236}">
                  <a16:creationId xmlns:a16="http://schemas.microsoft.com/office/drawing/2014/main" id="{243B2408-9F56-4A7C-99E6-435FEBF728B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4">
              <a:extLst>
                <a:ext uri="{FF2B5EF4-FFF2-40B4-BE49-F238E27FC236}">
                  <a16:creationId xmlns:a16="http://schemas.microsoft.com/office/drawing/2014/main" id="{E6833910-B8B4-4D5B-8D48-BE29E77D3D1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35">
              <a:extLst>
                <a:ext uri="{FF2B5EF4-FFF2-40B4-BE49-F238E27FC236}">
                  <a16:creationId xmlns:a16="http://schemas.microsoft.com/office/drawing/2014/main" id="{7AECF6F9-7DC7-47A1-A01E-D2984658A13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36">
              <a:extLst>
                <a:ext uri="{FF2B5EF4-FFF2-40B4-BE49-F238E27FC236}">
                  <a16:creationId xmlns:a16="http://schemas.microsoft.com/office/drawing/2014/main" id="{6C150F88-6D2A-4BAD-A811-007CAB16A75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7">
              <a:extLst>
                <a:ext uri="{FF2B5EF4-FFF2-40B4-BE49-F238E27FC236}">
                  <a16:creationId xmlns:a16="http://schemas.microsoft.com/office/drawing/2014/main" id="{A40A0B16-767F-452F-9FBB-51D35267724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8">
              <a:extLst>
                <a:ext uri="{FF2B5EF4-FFF2-40B4-BE49-F238E27FC236}">
                  <a16:creationId xmlns:a16="http://schemas.microsoft.com/office/drawing/2014/main" id="{5AD82F5F-1078-4A2E-9B3F-79099121AB9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9">
              <a:extLst>
                <a:ext uri="{FF2B5EF4-FFF2-40B4-BE49-F238E27FC236}">
                  <a16:creationId xmlns:a16="http://schemas.microsoft.com/office/drawing/2014/main" id="{107C75E7-B31C-445D-9435-9BB27B262AA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0">
              <a:extLst>
                <a:ext uri="{FF2B5EF4-FFF2-40B4-BE49-F238E27FC236}">
                  <a16:creationId xmlns:a16="http://schemas.microsoft.com/office/drawing/2014/main" id="{911B1041-D1DC-46FC-9F5A-2705EB32E9E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1">
              <a:extLst>
                <a:ext uri="{FF2B5EF4-FFF2-40B4-BE49-F238E27FC236}">
                  <a16:creationId xmlns:a16="http://schemas.microsoft.com/office/drawing/2014/main" id="{11B9FBA5-2BCB-4637-927F-F573E79483D8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2">
              <a:extLst>
                <a:ext uri="{FF2B5EF4-FFF2-40B4-BE49-F238E27FC236}">
                  <a16:creationId xmlns:a16="http://schemas.microsoft.com/office/drawing/2014/main" id="{C3FBCBDA-5B8B-4E6F-8B40-3D1FD911DE1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3">
              <a:extLst>
                <a:ext uri="{FF2B5EF4-FFF2-40B4-BE49-F238E27FC236}">
                  <a16:creationId xmlns:a16="http://schemas.microsoft.com/office/drawing/2014/main" id="{4F2F72D0-5BD7-40D3-B398-33C018C1486E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4">
              <a:extLst>
                <a:ext uri="{FF2B5EF4-FFF2-40B4-BE49-F238E27FC236}">
                  <a16:creationId xmlns:a16="http://schemas.microsoft.com/office/drawing/2014/main" id="{2A44B279-7D8F-4B1F-9983-1D11D5A495B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5">
              <a:extLst>
                <a:ext uri="{FF2B5EF4-FFF2-40B4-BE49-F238E27FC236}">
                  <a16:creationId xmlns:a16="http://schemas.microsoft.com/office/drawing/2014/main" id="{6AA6DC4E-0BAA-4633-AB82-9A061CBCCAEA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46">
              <a:extLst>
                <a:ext uri="{FF2B5EF4-FFF2-40B4-BE49-F238E27FC236}">
                  <a16:creationId xmlns:a16="http://schemas.microsoft.com/office/drawing/2014/main" id="{364A060A-503F-4603-A653-7969BA00533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7">
              <a:extLst>
                <a:ext uri="{FF2B5EF4-FFF2-40B4-BE49-F238E27FC236}">
                  <a16:creationId xmlns:a16="http://schemas.microsoft.com/office/drawing/2014/main" id="{9C47F7C0-40E4-4F58-B60A-7D90172FAE72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8">
              <a:extLst>
                <a:ext uri="{FF2B5EF4-FFF2-40B4-BE49-F238E27FC236}">
                  <a16:creationId xmlns:a16="http://schemas.microsoft.com/office/drawing/2014/main" id="{3CED900D-D66C-49C8-927A-FF2632F33B1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9">
              <a:extLst>
                <a:ext uri="{FF2B5EF4-FFF2-40B4-BE49-F238E27FC236}">
                  <a16:creationId xmlns:a16="http://schemas.microsoft.com/office/drawing/2014/main" id="{0D053122-7388-4AB0-9F15-2011182A8C1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0">
              <a:extLst>
                <a:ext uri="{FF2B5EF4-FFF2-40B4-BE49-F238E27FC236}">
                  <a16:creationId xmlns:a16="http://schemas.microsoft.com/office/drawing/2014/main" id="{9EB5ED79-40FC-4018-B49D-24E5DEF748C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1">
              <a:extLst>
                <a:ext uri="{FF2B5EF4-FFF2-40B4-BE49-F238E27FC236}">
                  <a16:creationId xmlns:a16="http://schemas.microsoft.com/office/drawing/2014/main" id="{6B18B91D-6E67-4C20-9725-60FED99B9C7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52">
              <a:extLst>
                <a:ext uri="{FF2B5EF4-FFF2-40B4-BE49-F238E27FC236}">
                  <a16:creationId xmlns:a16="http://schemas.microsoft.com/office/drawing/2014/main" id="{7AF3D117-CBE1-4873-8ECD-D245C540E6F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53">
              <a:extLst>
                <a:ext uri="{FF2B5EF4-FFF2-40B4-BE49-F238E27FC236}">
                  <a16:creationId xmlns:a16="http://schemas.microsoft.com/office/drawing/2014/main" id="{5F9C3C0D-3104-416A-99E0-A2C6AD59B07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4">
              <a:extLst>
                <a:ext uri="{FF2B5EF4-FFF2-40B4-BE49-F238E27FC236}">
                  <a16:creationId xmlns:a16="http://schemas.microsoft.com/office/drawing/2014/main" id="{EDEFA12E-8EC2-4498-8FA5-373A20B6E6D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55">
              <a:extLst>
                <a:ext uri="{FF2B5EF4-FFF2-40B4-BE49-F238E27FC236}">
                  <a16:creationId xmlns:a16="http://schemas.microsoft.com/office/drawing/2014/main" id="{838C650D-7261-432A-BC8D-5C28C05A8C9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56">
              <a:extLst>
                <a:ext uri="{FF2B5EF4-FFF2-40B4-BE49-F238E27FC236}">
                  <a16:creationId xmlns:a16="http://schemas.microsoft.com/office/drawing/2014/main" id="{115604E2-41E7-4B8E-92B2-1B16151B171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57">
              <a:extLst>
                <a:ext uri="{FF2B5EF4-FFF2-40B4-BE49-F238E27FC236}">
                  <a16:creationId xmlns:a16="http://schemas.microsoft.com/office/drawing/2014/main" id="{86D5C8B1-2E85-4E7A-8641-2B6593E5E53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58">
              <a:extLst>
                <a:ext uri="{FF2B5EF4-FFF2-40B4-BE49-F238E27FC236}">
                  <a16:creationId xmlns:a16="http://schemas.microsoft.com/office/drawing/2014/main" id="{BB86BC9C-A46D-4676-AC0D-E49C5365F41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9">
              <a:extLst>
                <a:ext uri="{FF2B5EF4-FFF2-40B4-BE49-F238E27FC236}">
                  <a16:creationId xmlns:a16="http://schemas.microsoft.com/office/drawing/2014/main" id="{CA52AB21-0E82-497B-8672-5B20E83F1A8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60">
              <a:extLst>
                <a:ext uri="{FF2B5EF4-FFF2-40B4-BE49-F238E27FC236}">
                  <a16:creationId xmlns:a16="http://schemas.microsoft.com/office/drawing/2014/main" id="{439C82D2-1EB1-46F1-AC25-7157CDF2800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61">
              <a:extLst>
                <a:ext uri="{FF2B5EF4-FFF2-40B4-BE49-F238E27FC236}">
                  <a16:creationId xmlns:a16="http://schemas.microsoft.com/office/drawing/2014/main" id="{958C96E9-D920-4B40-9C5B-88B8F173F338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2">
              <a:extLst>
                <a:ext uri="{FF2B5EF4-FFF2-40B4-BE49-F238E27FC236}">
                  <a16:creationId xmlns:a16="http://schemas.microsoft.com/office/drawing/2014/main" id="{2C96EF97-F93F-4AF6-BE6E-6436AAFFEE3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63">
              <a:extLst>
                <a:ext uri="{FF2B5EF4-FFF2-40B4-BE49-F238E27FC236}">
                  <a16:creationId xmlns:a16="http://schemas.microsoft.com/office/drawing/2014/main" id="{F97319A0-07AD-40F1-A29A-245BA8F4027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4">
              <a:extLst>
                <a:ext uri="{FF2B5EF4-FFF2-40B4-BE49-F238E27FC236}">
                  <a16:creationId xmlns:a16="http://schemas.microsoft.com/office/drawing/2014/main" id="{9BAC520B-F19E-452A-BDD4-65899A30427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65">
              <a:extLst>
                <a:ext uri="{FF2B5EF4-FFF2-40B4-BE49-F238E27FC236}">
                  <a16:creationId xmlns:a16="http://schemas.microsoft.com/office/drawing/2014/main" id="{DA4FCFD0-F3D2-4610-B690-1451754DDF9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66">
              <a:extLst>
                <a:ext uri="{FF2B5EF4-FFF2-40B4-BE49-F238E27FC236}">
                  <a16:creationId xmlns:a16="http://schemas.microsoft.com/office/drawing/2014/main" id="{B7ED7182-C573-43B1-B22F-609200424CA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67">
              <a:extLst>
                <a:ext uri="{FF2B5EF4-FFF2-40B4-BE49-F238E27FC236}">
                  <a16:creationId xmlns:a16="http://schemas.microsoft.com/office/drawing/2014/main" id="{9F03E7EE-64B6-46AC-9BA8-C4670F355681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8">
              <a:extLst>
                <a:ext uri="{FF2B5EF4-FFF2-40B4-BE49-F238E27FC236}">
                  <a16:creationId xmlns:a16="http://schemas.microsoft.com/office/drawing/2014/main" id="{487BC38C-7A28-4F15-901C-8075EA4C4D2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9">
              <a:extLst>
                <a:ext uri="{FF2B5EF4-FFF2-40B4-BE49-F238E27FC236}">
                  <a16:creationId xmlns:a16="http://schemas.microsoft.com/office/drawing/2014/main" id="{B4293027-6366-4A1F-9A3B-D885B7B2A53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70">
              <a:extLst>
                <a:ext uri="{FF2B5EF4-FFF2-40B4-BE49-F238E27FC236}">
                  <a16:creationId xmlns:a16="http://schemas.microsoft.com/office/drawing/2014/main" id="{244567D4-4679-417C-82F6-FC04F3E5FBE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1">
              <a:extLst>
                <a:ext uri="{FF2B5EF4-FFF2-40B4-BE49-F238E27FC236}">
                  <a16:creationId xmlns:a16="http://schemas.microsoft.com/office/drawing/2014/main" id="{844352AA-F1B9-4DFE-A6DD-64064E6B15F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72">
              <a:extLst>
                <a:ext uri="{FF2B5EF4-FFF2-40B4-BE49-F238E27FC236}">
                  <a16:creationId xmlns:a16="http://schemas.microsoft.com/office/drawing/2014/main" id="{754F9452-3CC1-4D43-BC78-BF476C70E15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73">
              <a:extLst>
                <a:ext uri="{FF2B5EF4-FFF2-40B4-BE49-F238E27FC236}">
                  <a16:creationId xmlns:a16="http://schemas.microsoft.com/office/drawing/2014/main" id="{F43CF829-DEFD-4A3F-84E1-E31D6E5C514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4">
              <a:extLst>
                <a:ext uri="{FF2B5EF4-FFF2-40B4-BE49-F238E27FC236}">
                  <a16:creationId xmlns:a16="http://schemas.microsoft.com/office/drawing/2014/main" id="{7A8E3525-0507-417E-90A0-CC842048E68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75">
              <a:extLst>
                <a:ext uri="{FF2B5EF4-FFF2-40B4-BE49-F238E27FC236}">
                  <a16:creationId xmlns:a16="http://schemas.microsoft.com/office/drawing/2014/main" id="{E7689F4A-0661-4977-8825-416F06A98D2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76">
              <a:extLst>
                <a:ext uri="{FF2B5EF4-FFF2-40B4-BE49-F238E27FC236}">
                  <a16:creationId xmlns:a16="http://schemas.microsoft.com/office/drawing/2014/main" id="{F8641E45-862E-4A0D-A578-D2A57AEA227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77">
              <a:extLst>
                <a:ext uri="{FF2B5EF4-FFF2-40B4-BE49-F238E27FC236}">
                  <a16:creationId xmlns:a16="http://schemas.microsoft.com/office/drawing/2014/main" id="{88629CD5-B74C-4E9A-870B-9141724A8F5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78">
              <a:extLst>
                <a:ext uri="{FF2B5EF4-FFF2-40B4-BE49-F238E27FC236}">
                  <a16:creationId xmlns:a16="http://schemas.microsoft.com/office/drawing/2014/main" id="{F61112F4-D273-452A-9120-75A89ABF8F3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9">
              <a:extLst>
                <a:ext uri="{FF2B5EF4-FFF2-40B4-BE49-F238E27FC236}">
                  <a16:creationId xmlns:a16="http://schemas.microsoft.com/office/drawing/2014/main" id="{488645A6-9AF5-4DDB-95D6-46F7BEAD231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80">
              <a:extLst>
                <a:ext uri="{FF2B5EF4-FFF2-40B4-BE49-F238E27FC236}">
                  <a16:creationId xmlns:a16="http://schemas.microsoft.com/office/drawing/2014/main" id="{EE6462AF-F609-4DCA-B786-FFEFB028DEA5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1">
              <a:extLst>
                <a:ext uri="{FF2B5EF4-FFF2-40B4-BE49-F238E27FC236}">
                  <a16:creationId xmlns:a16="http://schemas.microsoft.com/office/drawing/2014/main" id="{93854242-267F-479B-946D-C93BBC1CE42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82">
              <a:extLst>
                <a:ext uri="{FF2B5EF4-FFF2-40B4-BE49-F238E27FC236}">
                  <a16:creationId xmlns:a16="http://schemas.microsoft.com/office/drawing/2014/main" id="{F198070A-EBE9-4CB8-BF5A-B282783B377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83">
              <a:extLst>
                <a:ext uri="{FF2B5EF4-FFF2-40B4-BE49-F238E27FC236}">
                  <a16:creationId xmlns:a16="http://schemas.microsoft.com/office/drawing/2014/main" id="{81580384-CD1D-42C2-90C9-D47C64837F7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4">
              <a:extLst>
                <a:ext uri="{FF2B5EF4-FFF2-40B4-BE49-F238E27FC236}">
                  <a16:creationId xmlns:a16="http://schemas.microsoft.com/office/drawing/2014/main" id="{DE82C61B-B624-4672-9348-01B82361CF9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5">
              <a:extLst>
                <a:ext uri="{FF2B5EF4-FFF2-40B4-BE49-F238E27FC236}">
                  <a16:creationId xmlns:a16="http://schemas.microsoft.com/office/drawing/2014/main" id="{47AF11D3-C8EC-47E9-A32A-5E1C642A24B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86">
              <a:extLst>
                <a:ext uri="{FF2B5EF4-FFF2-40B4-BE49-F238E27FC236}">
                  <a16:creationId xmlns:a16="http://schemas.microsoft.com/office/drawing/2014/main" id="{900FDE4E-CF43-4D9B-AF39-76B1B7B6BB6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87">
              <a:extLst>
                <a:ext uri="{FF2B5EF4-FFF2-40B4-BE49-F238E27FC236}">
                  <a16:creationId xmlns:a16="http://schemas.microsoft.com/office/drawing/2014/main" id="{E460B430-EAF0-4A83-98F4-D8139694F2A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88">
              <a:extLst>
                <a:ext uri="{FF2B5EF4-FFF2-40B4-BE49-F238E27FC236}">
                  <a16:creationId xmlns:a16="http://schemas.microsoft.com/office/drawing/2014/main" id="{57CA1BCE-442F-4E88-BC27-7499B58283E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9">
              <a:extLst>
                <a:ext uri="{FF2B5EF4-FFF2-40B4-BE49-F238E27FC236}">
                  <a16:creationId xmlns:a16="http://schemas.microsoft.com/office/drawing/2014/main" id="{510B6B4D-18B1-4341-B957-43F7895DDFD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90">
              <a:extLst>
                <a:ext uri="{FF2B5EF4-FFF2-40B4-BE49-F238E27FC236}">
                  <a16:creationId xmlns:a16="http://schemas.microsoft.com/office/drawing/2014/main" id="{35118EB0-75CC-45C2-ABF5-8D9E0D3A6A9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91">
              <a:extLst>
                <a:ext uri="{FF2B5EF4-FFF2-40B4-BE49-F238E27FC236}">
                  <a16:creationId xmlns:a16="http://schemas.microsoft.com/office/drawing/2014/main" id="{2770ABDD-F4EA-4F8A-A469-D0533D1DC7AC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92">
              <a:extLst>
                <a:ext uri="{FF2B5EF4-FFF2-40B4-BE49-F238E27FC236}">
                  <a16:creationId xmlns:a16="http://schemas.microsoft.com/office/drawing/2014/main" id="{C92AA934-4D7C-4061-B302-52A78126CCE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93">
              <a:extLst>
                <a:ext uri="{FF2B5EF4-FFF2-40B4-BE49-F238E27FC236}">
                  <a16:creationId xmlns:a16="http://schemas.microsoft.com/office/drawing/2014/main" id="{586FC35D-E1E9-48E4-8F85-2CDAAB3FF15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4">
              <a:extLst>
                <a:ext uri="{FF2B5EF4-FFF2-40B4-BE49-F238E27FC236}">
                  <a16:creationId xmlns:a16="http://schemas.microsoft.com/office/drawing/2014/main" id="{1904F6A4-4FF0-4D01-8CFB-30CD2A18F21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95">
              <a:extLst>
                <a:ext uri="{FF2B5EF4-FFF2-40B4-BE49-F238E27FC236}">
                  <a16:creationId xmlns:a16="http://schemas.microsoft.com/office/drawing/2014/main" id="{98AED17A-3D8C-407F-8B69-3D3E84A6534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96">
              <a:extLst>
                <a:ext uri="{FF2B5EF4-FFF2-40B4-BE49-F238E27FC236}">
                  <a16:creationId xmlns:a16="http://schemas.microsoft.com/office/drawing/2014/main" id="{10DD19D9-C5CF-43C1-8D04-5D269BD43ED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97">
              <a:extLst>
                <a:ext uri="{FF2B5EF4-FFF2-40B4-BE49-F238E27FC236}">
                  <a16:creationId xmlns:a16="http://schemas.microsoft.com/office/drawing/2014/main" id="{CE2D1D47-02CE-4CA8-9F85-09DEE014A6C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98">
              <a:extLst>
                <a:ext uri="{FF2B5EF4-FFF2-40B4-BE49-F238E27FC236}">
                  <a16:creationId xmlns:a16="http://schemas.microsoft.com/office/drawing/2014/main" id="{A0430096-3388-4606-B11C-854947C76E6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9">
              <a:extLst>
                <a:ext uri="{FF2B5EF4-FFF2-40B4-BE49-F238E27FC236}">
                  <a16:creationId xmlns:a16="http://schemas.microsoft.com/office/drawing/2014/main" id="{B7C629C8-FE3E-4077-A7FE-ACE9B993726F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0">
              <a:extLst>
                <a:ext uri="{FF2B5EF4-FFF2-40B4-BE49-F238E27FC236}">
                  <a16:creationId xmlns:a16="http://schemas.microsoft.com/office/drawing/2014/main" id="{0883CC2A-C04D-41A5-8D13-716FB52A922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1">
              <a:extLst>
                <a:ext uri="{FF2B5EF4-FFF2-40B4-BE49-F238E27FC236}">
                  <a16:creationId xmlns:a16="http://schemas.microsoft.com/office/drawing/2014/main" id="{1815CD68-8531-40DA-96D0-9F131C4B0FD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02">
              <a:extLst>
                <a:ext uri="{FF2B5EF4-FFF2-40B4-BE49-F238E27FC236}">
                  <a16:creationId xmlns:a16="http://schemas.microsoft.com/office/drawing/2014/main" id="{124B8D5C-7DD8-4E49-B947-9C4A8AE2C4C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03">
              <a:extLst>
                <a:ext uri="{FF2B5EF4-FFF2-40B4-BE49-F238E27FC236}">
                  <a16:creationId xmlns:a16="http://schemas.microsoft.com/office/drawing/2014/main" id="{0E099663-472A-4DFE-BF5E-D86FE70624F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04">
              <a:extLst>
                <a:ext uri="{FF2B5EF4-FFF2-40B4-BE49-F238E27FC236}">
                  <a16:creationId xmlns:a16="http://schemas.microsoft.com/office/drawing/2014/main" id="{5DFEEF4A-C54B-48A4-A7A0-7968B62939E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05">
              <a:extLst>
                <a:ext uri="{FF2B5EF4-FFF2-40B4-BE49-F238E27FC236}">
                  <a16:creationId xmlns:a16="http://schemas.microsoft.com/office/drawing/2014/main" id="{EC125545-9858-467C-9F16-E473A409F1CE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06">
              <a:extLst>
                <a:ext uri="{FF2B5EF4-FFF2-40B4-BE49-F238E27FC236}">
                  <a16:creationId xmlns:a16="http://schemas.microsoft.com/office/drawing/2014/main" id="{AEEDEF76-4E75-488D-A9E2-5CF234FE4DA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07">
              <a:extLst>
                <a:ext uri="{FF2B5EF4-FFF2-40B4-BE49-F238E27FC236}">
                  <a16:creationId xmlns:a16="http://schemas.microsoft.com/office/drawing/2014/main" id="{C0A24C5E-CE77-4572-9B89-89638B975F6A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08">
              <a:extLst>
                <a:ext uri="{FF2B5EF4-FFF2-40B4-BE49-F238E27FC236}">
                  <a16:creationId xmlns:a16="http://schemas.microsoft.com/office/drawing/2014/main" id="{4AECEA0F-2200-4CC8-8198-2991E3DF37A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09">
              <a:extLst>
                <a:ext uri="{FF2B5EF4-FFF2-40B4-BE49-F238E27FC236}">
                  <a16:creationId xmlns:a16="http://schemas.microsoft.com/office/drawing/2014/main" id="{155BD8F1-A8A7-44F9-9B69-9F985AD33E1D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10">
              <a:extLst>
                <a:ext uri="{FF2B5EF4-FFF2-40B4-BE49-F238E27FC236}">
                  <a16:creationId xmlns:a16="http://schemas.microsoft.com/office/drawing/2014/main" id="{AE661901-52A9-4296-A9D2-4E5B95EEB1C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11">
              <a:extLst>
                <a:ext uri="{FF2B5EF4-FFF2-40B4-BE49-F238E27FC236}">
                  <a16:creationId xmlns:a16="http://schemas.microsoft.com/office/drawing/2014/main" id="{E33FC5E7-DAE8-4CFB-A102-B6F4598E818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12">
              <a:extLst>
                <a:ext uri="{FF2B5EF4-FFF2-40B4-BE49-F238E27FC236}">
                  <a16:creationId xmlns:a16="http://schemas.microsoft.com/office/drawing/2014/main" id="{F21DC309-8922-4B8C-BD86-9163B61A1C3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3">
              <a:extLst>
                <a:ext uri="{FF2B5EF4-FFF2-40B4-BE49-F238E27FC236}">
                  <a16:creationId xmlns:a16="http://schemas.microsoft.com/office/drawing/2014/main" id="{B1323C6C-4C49-4387-909C-D5D3E094C3D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14">
              <a:extLst>
                <a:ext uri="{FF2B5EF4-FFF2-40B4-BE49-F238E27FC236}">
                  <a16:creationId xmlns:a16="http://schemas.microsoft.com/office/drawing/2014/main" id="{7238BC5B-6BCC-4327-B6F7-5055230AAC1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15">
              <a:extLst>
                <a:ext uri="{FF2B5EF4-FFF2-40B4-BE49-F238E27FC236}">
                  <a16:creationId xmlns:a16="http://schemas.microsoft.com/office/drawing/2014/main" id="{98E5D3C4-2564-47DD-9C8D-3364F0BB894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16">
              <a:extLst>
                <a:ext uri="{FF2B5EF4-FFF2-40B4-BE49-F238E27FC236}">
                  <a16:creationId xmlns:a16="http://schemas.microsoft.com/office/drawing/2014/main" id="{98254FD8-2F37-4F63-95F0-C3EFB29F71D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17">
              <a:extLst>
                <a:ext uri="{FF2B5EF4-FFF2-40B4-BE49-F238E27FC236}">
                  <a16:creationId xmlns:a16="http://schemas.microsoft.com/office/drawing/2014/main" id="{2D64876F-A728-4636-94C7-0241C0A4A4F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18">
              <a:extLst>
                <a:ext uri="{FF2B5EF4-FFF2-40B4-BE49-F238E27FC236}">
                  <a16:creationId xmlns:a16="http://schemas.microsoft.com/office/drawing/2014/main" id="{25854485-2772-4F69-B5E0-2D959FD78A9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19">
              <a:extLst>
                <a:ext uri="{FF2B5EF4-FFF2-40B4-BE49-F238E27FC236}">
                  <a16:creationId xmlns:a16="http://schemas.microsoft.com/office/drawing/2014/main" id="{1FEB00D1-63CA-4FD5-A261-91F087C1AE3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20">
              <a:extLst>
                <a:ext uri="{FF2B5EF4-FFF2-40B4-BE49-F238E27FC236}">
                  <a16:creationId xmlns:a16="http://schemas.microsoft.com/office/drawing/2014/main" id="{5A433FE6-3490-4EC6-B6FD-6D71BA6E91A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7168">
            <a:extLst>
              <a:ext uri="{FF2B5EF4-FFF2-40B4-BE49-F238E27FC236}">
                <a16:creationId xmlns:a16="http://schemas.microsoft.com/office/drawing/2014/main" id="{16302F1E-6BCD-48E7-97CB-C73B3BC5EB90}"/>
              </a:ext>
            </a:extLst>
          </p:cNvPr>
          <p:cNvGrpSpPr/>
          <p:nvPr/>
        </p:nvGrpSpPr>
        <p:grpSpPr>
          <a:xfrm>
            <a:off x="5309822" y="4769105"/>
            <a:ext cx="1580988" cy="1560749"/>
            <a:chOff x="3890020" y="1647850"/>
            <a:chExt cx="1381696" cy="1364008"/>
          </a:xfrm>
        </p:grpSpPr>
        <p:sp>
          <p:nvSpPr>
            <p:cNvPr id="117" name="Rectangle 294">
              <a:extLst>
                <a:ext uri="{FF2B5EF4-FFF2-40B4-BE49-F238E27FC236}">
                  <a16:creationId xmlns:a16="http://schemas.microsoft.com/office/drawing/2014/main" id="{2E13B8EB-B3C2-401F-A1E9-7DB8E802C525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Rectangle 295">
              <a:extLst>
                <a:ext uri="{FF2B5EF4-FFF2-40B4-BE49-F238E27FC236}">
                  <a16:creationId xmlns:a16="http://schemas.microsoft.com/office/drawing/2014/main" id="{BA045063-71D3-48D7-84CE-8A49425E034A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9" name="Group 7167">
              <a:extLst>
                <a:ext uri="{FF2B5EF4-FFF2-40B4-BE49-F238E27FC236}">
                  <a16:creationId xmlns:a16="http://schemas.microsoft.com/office/drawing/2014/main" id="{33EAAA4C-7933-4007-AD0C-E3095FBA5E40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120" name="Rectangle 2">
                <a:extLst>
                  <a:ext uri="{FF2B5EF4-FFF2-40B4-BE49-F238E27FC236}">
                    <a16:creationId xmlns:a16="http://schemas.microsoft.com/office/drawing/2014/main" id="{F37C4D0A-4137-4808-A546-D3030C4E4872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Rectangle 296">
                <a:extLst>
                  <a:ext uri="{FF2B5EF4-FFF2-40B4-BE49-F238E27FC236}">
                    <a16:creationId xmlns:a16="http://schemas.microsoft.com/office/drawing/2014/main" id="{B154737E-35AE-4011-8BCD-74D8F4EA9B5A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2" name="Group 297">
            <a:extLst>
              <a:ext uri="{FF2B5EF4-FFF2-40B4-BE49-F238E27FC236}">
                <a16:creationId xmlns:a16="http://schemas.microsoft.com/office/drawing/2014/main" id="{44CB98B3-8768-4439-86E0-42FECF1DB999}"/>
              </a:ext>
            </a:extLst>
          </p:cNvPr>
          <p:cNvGrpSpPr/>
          <p:nvPr/>
        </p:nvGrpSpPr>
        <p:grpSpPr>
          <a:xfrm>
            <a:off x="7146918" y="4819987"/>
            <a:ext cx="4392000" cy="676735"/>
            <a:chOff x="3131840" y="2204864"/>
            <a:chExt cx="3096344" cy="676735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40EFB2-1BAF-4C09-BCA5-C82D841824D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0007CDC-78B8-4168-9A1D-2253F267023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25" name="Group 300">
            <a:extLst>
              <a:ext uri="{FF2B5EF4-FFF2-40B4-BE49-F238E27FC236}">
                <a16:creationId xmlns:a16="http://schemas.microsoft.com/office/drawing/2014/main" id="{A28B2A81-2872-4FE3-A57B-EFBF89B00FB2}"/>
              </a:ext>
            </a:extLst>
          </p:cNvPr>
          <p:cNvGrpSpPr/>
          <p:nvPr/>
        </p:nvGrpSpPr>
        <p:grpSpPr>
          <a:xfrm>
            <a:off x="7146918" y="5631260"/>
            <a:ext cx="4392000" cy="676735"/>
            <a:chOff x="3131840" y="2204864"/>
            <a:chExt cx="3096344" cy="67673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70E8D69-963F-4A8A-AED9-F4601866FE2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084F715-728C-4DFB-B7CE-DD3F8F8A325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303">
            <a:extLst>
              <a:ext uri="{FF2B5EF4-FFF2-40B4-BE49-F238E27FC236}">
                <a16:creationId xmlns:a16="http://schemas.microsoft.com/office/drawing/2014/main" id="{6CBA2AF6-FBE8-416E-B895-B9B8B56B3D94}"/>
              </a:ext>
            </a:extLst>
          </p:cNvPr>
          <p:cNvGrpSpPr/>
          <p:nvPr/>
        </p:nvGrpSpPr>
        <p:grpSpPr>
          <a:xfrm>
            <a:off x="640372" y="4811195"/>
            <a:ext cx="4392000" cy="676735"/>
            <a:chOff x="3131840" y="2204864"/>
            <a:chExt cx="3096344" cy="676735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C3894E8-6D96-43BF-9458-E3B9A50A739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59CDDBA-BD28-42FF-B087-78D85BD9099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306">
            <a:extLst>
              <a:ext uri="{FF2B5EF4-FFF2-40B4-BE49-F238E27FC236}">
                <a16:creationId xmlns:a16="http://schemas.microsoft.com/office/drawing/2014/main" id="{750CDC3E-8F52-4BBB-991D-06FB24E29120}"/>
              </a:ext>
            </a:extLst>
          </p:cNvPr>
          <p:cNvGrpSpPr/>
          <p:nvPr/>
        </p:nvGrpSpPr>
        <p:grpSpPr>
          <a:xfrm>
            <a:off x="640372" y="5622468"/>
            <a:ext cx="4392000" cy="676735"/>
            <a:chOff x="3131840" y="2204864"/>
            <a:chExt cx="3096344" cy="676735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84FEF88-1B06-44BA-BD5B-FCC3E9BDD45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F546CDA-D480-44CC-9F2D-26461947A93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4" name="Freeform 323">
            <a:extLst>
              <a:ext uri="{FF2B5EF4-FFF2-40B4-BE49-F238E27FC236}">
                <a16:creationId xmlns:a16="http://schemas.microsoft.com/office/drawing/2014/main" id="{79ACF02F-2D7E-4CAB-9249-29A4D24830F5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Freeform 325">
            <a:extLst>
              <a:ext uri="{FF2B5EF4-FFF2-40B4-BE49-F238E27FC236}">
                <a16:creationId xmlns:a16="http://schemas.microsoft.com/office/drawing/2014/main" id="{B101EC6A-BC32-425E-977A-A4F029CC48F0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Freeform 326">
            <a:extLst>
              <a:ext uri="{FF2B5EF4-FFF2-40B4-BE49-F238E27FC236}">
                <a16:creationId xmlns:a16="http://schemas.microsoft.com/office/drawing/2014/main" id="{30930FA9-D899-428E-A518-89D3782C2CF3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1905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Freeform 327">
            <a:extLst>
              <a:ext uri="{FF2B5EF4-FFF2-40B4-BE49-F238E27FC236}">
                <a16:creationId xmlns:a16="http://schemas.microsoft.com/office/drawing/2014/main" id="{B858983F-86D5-4616-8CF7-F6E98D958FDF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8" name="Group 297">
            <a:extLst>
              <a:ext uri="{FF2B5EF4-FFF2-40B4-BE49-F238E27FC236}">
                <a16:creationId xmlns:a16="http://schemas.microsoft.com/office/drawing/2014/main" id="{896BA388-557D-4BAB-93A1-55E47329420D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CAB497F-71F7-48D0-BF12-2855B2CB5D6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42AF0F8-53DF-4353-BE69-2A6DBE938389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1" name="Group 297">
            <a:extLst>
              <a:ext uri="{FF2B5EF4-FFF2-40B4-BE49-F238E27FC236}">
                <a16:creationId xmlns:a16="http://schemas.microsoft.com/office/drawing/2014/main" id="{3561EC3A-56E9-46FB-913F-5EF63DA31E03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7EB459C-AA69-4CBD-AB02-D53069A8A7A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2128ACF-7460-4CB4-83C9-2754FA6848C5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4" name="Group 297">
            <a:extLst>
              <a:ext uri="{FF2B5EF4-FFF2-40B4-BE49-F238E27FC236}">
                <a16:creationId xmlns:a16="http://schemas.microsoft.com/office/drawing/2014/main" id="{C920A957-C9AB-40DF-A34C-F756F3AEC366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0A020EF-A058-4570-893A-9840F65304C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5346671-83CD-48D7-B5F8-72F47CE22050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7" name="Group 297">
            <a:extLst>
              <a:ext uri="{FF2B5EF4-FFF2-40B4-BE49-F238E27FC236}">
                <a16:creationId xmlns:a16="http://schemas.microsoft.com/office/drawing/2014/main" id="{4C828B38-B6C5-418D-ACF9-3CAD2624B71E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379CCAC-1687-4A13-AB07-08E8413DC60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36379B1-1B0B-4457-9892-D95A391037C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150" name="Rounded Rectangle 10">
            <a:extLst>
              <a:ext uri="{FF2B5EF4-FFF2-40B4-BE49-F238E27FC236}">
                <a16:creationId xmlns:a16="http://schemas.microsoft.com/office/drawing/2014/main" id="{413BC659-ACD4-4F6B-A4C8-0524CD281613}"/>
              </a:ext>
            </a:extLst>
          </p:cNvPr>
          <p:cNvSpPr/>
          <p:nvPr/>
        </p:nvSpPr>
        <p:spPr>
          <a:xfrm>
            <a:off x="5553579" y="579576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1" name="Rounded Rectangle 6">
            <a:extLst>
              <a:ext uri="{FF2B5EF4-FFF2-40B4-BE49-F238E27FC236}">
                <a16:creationId xmlns:a16="http://schemas.microsoft.com/office/drawing/2014/main" id="{85CD3903-1841-4348-B56D-023F40F4526D}"/>
              </a:ext>
            </a:extLst>
          </p:cNvPr>
          <p:cNvSpPr/>
          <p:nvPr/>
        </p:nvSpPr>
        <p:spPr>
          <a:xfrm>
            <a:off x="5509189" y="4993344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2" name="Rounded Rectangle 27">
            <a:extLst>
              <a:ext uri="{FF2B5EF4-FFF2-40B4-BE49-F238E27FC236}">
                <a16:creationId xmlns:a16="http://schemas.microsoft.com/office/drawing/2014/main" id="{F6282E78-DC43-4908-A7A8-2EB8BE3E49EC}"/>
              </a:ext>
            </a:extLst>
          </p:cNvPr>
          <p:cNvSpPr/>
          <p:nvPr/>
        </p:nvSpPr>
        <p:spPr>
          <a:xfrm>
            <a:off x="6331232" y="501357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3" name="Rounded Rectangle 7">
            <a:extLst>
              <a:ext uri="{FF2B5EF4-FFF2-40B4-BE49-F238E27FC236}">
                <a16:creationId xmlns:a16="http://schemas.microsoft.com/office/drawing/2014/main" id="{7D193F75-0E93-42AD-930F-3EC77F845662}"/>
              </a:ext>
            </a:extLst>
          </p:cNvPr>
          <p:cNvSpPr/>
          <p:nvPr/>
        </p:nvSpPr>
        <p:spPr>
          <a:xfrm>
            <a:off x="6324316" y="57634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E49CF-9EC9-435B-8766-D17B527FC011}"/>
              </a:ext>
            </a:extLst>
          </p:cNvPr>
          <p:cNvSpPr txBox="1"/>
          <p:nvPr/>
        </p:nvSpPr>
        <p:spPr>
          <a:xfrm>
            <a:off x="7929825" y="344887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FB68D-A745-4CAD-952B-5D0F14DDE311}"/>
              </a:ext>
            </a:extLst>
          </p:cNvPr>
          <p:cNvSpPr txBox="1"/>
          <p:nvPr/>
        </p:nvSpPr>
        <p:spPr>
          <a:xfrm>
            <a:off x="8489987" y="5896682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AFAAC-1B3A-4EE7-8284-DCBE0F7B57C5}"/>
              </a:ext>
            </a:extLst>
          </p:cNvPr>
          <p:cNvSpPr txBox="1"/>
          <p:nvPr/>
        </p:nvSpPr>
        <p:spPr>
          <a:xfrm>
            <a:off x="8489986" y="5135860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53A62-DCC1-4A3B-81AA-C8CC26E4B3B4}"/>
              </a:ext>
            </a:extLst>
          </p:cNvPr>
          <p:cNvSpPr txBox="1"/>
          <p:nvPr/>
        </p:nvSpPr>
        <p:spPr>
          <a:xfrm>
            <a:off x="876300" y="712774"/>
            <a:ext cx="29280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659DC3AB-AD66-409D-BCAF-2C5A03CA7210}"/>
              </a:ext>
            </a:extLst>
          </p:cNvPr>
          <p:cNvSpPr/>
          <p:nvPr/>
        </p:nvSpPr>
        <p:spPr>
          <a:xfrm>
            <a:off x="1690411" y="2494405"/>
            <a:ext cx="795355" cy="1399346"/>
          </a:xfrm>
          <a:custGeom>
            <a:avLst/>
            <a:gdLst>
              <a:gd name="connsiteX0" fmla="*/ 7144 w 809625"/>
              <a:gd name="connsiteY0" fmla="*/ 1331510 h 1419225"/>
              <a:gd name="connsiteX1" fmla="*/ 27146 w 809625"/>
              <a:gd name="connsiteY1" fmla="*/ 1274360 h 1419225"/>
              <a:gd name="connsiteX2" fmla="*/ 26194 w 809625"/>
              <a:gd name="connsiteY2" fmla="*/ 1194350 h 1419225"/>
              <a:gd name="connsiteX3" fmla="*/ 61436 w 809625"/>
              <a:gd name="connsiteY3" fmla="*/ 1103863 h 1419225"/>
              <a:gd name="connsiteX4" fmla="*/ 235744 w 809625"/>
              <a:gd name="connsiteY4" fmla="*/ 644757 h 1419225"/>
              <a:gd name="connsiteX5" fmla="*/ 236696 w 809625"/>
              <a:gd name="connsiteY5" fmla="*/ 375200 h 1419225"/>
              <a:gd name="connsiteX6" fmla="*/ 210026 w 809625"/>
              <a:gd name="connsiteY6" fmla="*/ 342815 h 1419225"/>
              <a:gd name="connsiteX7" fmla="*/ 120491 w 809625"/>
              <a:gd name="connsiteY7" fmla="*/ 231372 h 1419225"/>
              <a:gd name="connsiteX8" fmla="*/ 105251 w 809625"/>
              <a:gd name="connsiteY8" fmla="*/ 48492 h 1419225"/>
              <a:gd name="connsiteX9" fmla="*/ 133826 w 809625"/>
              <a:gd name="connsiteY9" fmla="*/ 18965 h 1419225"/>
              <a:gd name="connsiteX10" fmla="*/ 229076 w 809625"/>
              <a:gd name="connsiteY10" fmla="*/ 26585 h 1419225"/>
              <a:gd name="connsiteX11" fmla="*/ 266224 w 809625"/>
              <a:gd name="connsiteY11" fmla="*/ 18012 h 1419225"/>
              <a:gd name="connsiteX12" fmla="*/ 435769 w 809625"/>
              <a:gd name="connsiteY12" fmla="*/ 11345 h 1419225"/>
              <a:gd name="connsiteX13" fmla="*/ 538639 w 809625"/>
              <a:gd name="connsiteY13" fmla="*/ 18012 h 1419225"/>
              <a:gd name="connsiteX14" fmla="*/ 686276 w 809625"/>
              <a:gd name="connsiteY14" fmla="*/ 22775 h 1419225"/>
              <a:gd name="connsiteX15" fmla="*/ 693896 w 809625"/>
              <a:gd name="connsiteY15" fmla="*/ 38967 h 1419225"/>
              <a:gd name="connsiteX16" fmla="*/ 680561 w 809625"/>
              <a:gd name="connsiteY16" fmla="*/ 155172 h 1419225"/>
              <a:gd name="connsiteX17" fmla="*/ 679609 w 809625"/>
              <a:gd name="connsiteY17" fmla="*/ 178032 h 1419225"/>
              <a:gd name="connsiteX18" fmla="*/ 680561 w 809625"/>
              <a:gd name="connsiteY18" fmla="*/ 254232 h 1419225"/>
              <a:gd name="connsiteX19" fmla="*/ 604361 w 809625"/>
              <a:gd name="connsiteY19" fmla="*/ 337100 h 1419225"/>
              <a:gd name="connsiteX20" fmla="*/ 560546 w 809625"/>
              <a:gd name="connsiteY20" fmla="*/ 386630 h 1419225"/>
              <a:gd name="connsiteX21" fmla="*/ 571976 w 809625"/>
              <a:gd name="connsiteY21" fmla="*/ 735245 h 1419225"/>
              <a:gd name="connsiteX22" fmla="*/ 719614 w 809625"/>
              <a:gd name="connsiteY22" fmla="*/ 1071477 h 1419225"/>
              <a:gd name="connsiteX23" fmla="*/ 773906 w 809625"/>
              <a:gd name="connsiteY23" fmla="*/ 1221972 h 1419225"/>
              <a:gd name="connsiteX24" fmla="*/ 791051 w 809625"/>
              <a:gd name="connsiteY24" fmla="*/ 1321032 h 1419225"/>
              <a:gd name="connsiteX25" fmla="*/ 751046 w 809625"/>
              <a:gd name="connsiteY25" fmla="*/ 1394375 h 1419225"/>
              <a:gd name="connsiteX26" fmla="*/ 316706 w 809625"/>
              <a:gd name="connsiteY26" fmla="*/ 1412472 h 1419225"/>
              <a:gd name="connsiteX27" fmla="*/ 61436 w 809625"/>
              <a:gd name="connsiteY27" fmla="*/ 1399138 h 1419225"/>
              <a:gd name="connsiteX28" fmla="*/ 8096 w 809625"/>
              <a:gd name="connsiteY28" fmla="*/ 1384850 h 1419225"/>
              <a:gd name="connsiteX29" fmla="*/ 7144 w 809625"/>
              <a:gd name="connsiteY29" fmla="*/ 1331510 h 1419225"/>
              <a:gd name="connsiteX0" fmla="*/ 0 w 795355"/>
              <a:gd name="connsiteY0" fmla="*/ 1320923 h 1402396"/>
              <a:gd name="connsiteX1" fmla="*/ 20002 w 795355"/>
              <a:gd name="connsiteY1" fmla="*/ 1263773 h 1402396"/>
              <a:gd name="connsiteX2" fmla="*/ 19050 w 795355"/>
              <a:gd name="connsiteY2" fmla="*/ 1183763 h 1402396"/>
              <a:gd name="connsiteX3" fmla="*/ 54292 w 795355"/>
              <a:gd name="connsiteY3" fmla="*/ 1093276 h 1402396"/>
              <a:gd name="connsiteX4" fmla="*/ 228600 w 795355"/>
              <a:gd name="connsiteY4" fmla="*/ 634170 h 1402396"/>
              <a:gd name="connsiteX5" fmla="*/ 229552 w 795355"/>
              <a:gd name="connsiteY5" fmla="*/ 364613 h 1402396"/>
              <a:gd name="connsiteX6" fmla="*/ 202882 w 795355"/>
              <a:gd name="connsiteY6" fmla="*/ 332228 h 1402396"/>
              <a:gd name="connsiteX7" fmla="*/ 113347 w 795355"/>
              <a:gd name="connsiteY7" fmla="*/ 220785 h 1402396"/>
              <a:gd name="connsiteX8" fmla="*/ 98107 w 795355"/>
              <a:gd name="connsiteY8" fmla="*/ 37905 h 1402396"/>
              <a:gd name="connsiteX9" fmla="*/ 126682 w 795355"/>
              <a:gd name="connsiteY9" fmla="*/ 8378 h 1402396"/>
              <a:gd name="connsiteX10" fmla="*/ 221932 w 795355"/>
              <a:gd name="connsiteY10" fmla="*/ 15998 h 1402396"/>
              <a:gd name="connsiteX11" fmla="*/ 287655 w 795355"/>
              <a:gd name="connsiteY11" fmla="*/ 7425 h 1402396"/>
              <a:gd name="connsiteX12" fmla="*/ 428625 w 795355"/>
              <a:gd name="connsiteY12" fmla="*/ 758 h 1402396"/>
              <a:gd name="connsiteX13" fmla="*/ 531495 w 795355"/>
              <a:gd name="connsiteY13" fmla="*/ 7425 h 1402396"/>
              <a:gd name="connsiteX14" fmla="*/ 679132 w 795355"/>
              <a:gd name="connsiteY14" fmla="*/ 12188 h 1402396"/>
              <a:gd name="connsiteX15" fmla="*/ 686752 w 795355"/>
              <a:gd name="connsiteY15" fmla="*/ 28380 h 1402396"/>
              <a:gd name="connsiteX16" fmla="*/ 673417 w 795355"/>
              <a:gd name="connsiteY16" fmla="*/ 144585 h 1402396"/>
              <a:gd name="connsiteX17" fmla="*/ 672465 w 795355"/>
              <a:gd name="connsiteY17" fmla="*/ 167445 h 1402396"/>
              <a:gd name="connsiteX18" fmla="*/ 673417 w 795355"/>
              <a:gd name="connsiteY18" fmla="*/ 243645 h 1402396"/>
              <a:gd name="connsiteX19" fmla="*/ 597217 w 795355"/>
              <a:gd name="connsiteY19" fmla="*/ 326513 h 1402396"/>
              <a:gd name="connsiteX20" fmla="*/ 553402 w 795355"/>
              <a:gd name="connsiteY20" fmla="*/ 376043 h 1402396"/>
              <a:gd name="connsiteX21" fmla="*/ 564832 w 795355"/>
              <a:gd name="connsiteY21" fmla="*/ 724658 h 1402396"/>
              <a:gd name="connsiteX22" fmla="*/ 712470 w 795355"/>
              <a:gd name="connsiteY22" fmla="*/ 1060890 h 1402396"/>
              <a:gd name="connsiteX23" fmla="*/ 766762 w 795355"/>
              <a:gd name="connsiteY23" fmla="*/ 1211385 h 1402396"/>
              <a:gd name="connsiteX24" fmla="*/ 783907 w 795355"/>
              <a:gd name="connsiteY24" fmla="*/ 1310445 h 1402396"/>
              <a:gd name="connsiteX25" fmla="*/ 743902 w 795355"/>
              <a:gd name="connsiteY25" fmla="*/ 1383788 h 1402396"/>
              <a:gd name="connsiteX26" fmla="*/ 309562 w 795355"/>
              <a:gd name="connsiteY26" fmla="*/ 1401885 h 1402396"/>
              <a:gd name="connsiteX27" fmla="*/ 54292 w 795355"/>
              <a:gd name="connsiteY27" fmla="*/ 1388551 h 1402396"/>
              <a:gd name="connsiteX28" fmla="*/ 952 w 795355"/>
              <a:gd name="connsiteY28" fmla="*/ 1374263 h 1402396"/>
              <a:gd name="connsiteX29" fmla="*/ 0 w 795355"/>
              <a:gd name="connsiteY29" fmla="*/ 1320923 h 1402396"/>
              <a:gd name="connsiteX0" fmla="*/ 0 w 795355"/>
              <a:gd name="connsiteY0" fmla="*/ 1320923 h 1402396"/>
              <a:gd name="connsiteX1" fmla="*/ 20002 w 795355"/>
              <a:gd name="connsiteY1" fmla="*/ 1263773 h 1402396"/>
              <a:gd name="connsiteX2" fmla="*/ 19050 w 795355"/>
              <a:gd name="connsiteY2" fmla="*/ 1183763 h 1402396"/>
              <a:gd name="connsiteX3" fmla="*/ 54292 w 795355"/>
              <a:gd name="connsiteY3" fmla="*/ 1093276 h 1402396"/>
              <a:gd name="connsiteX4" fmla="*/ 228600 w 795355"/>
              <a:gd name="connsiteY4" fmla="*/ 634170 h 1402396"/>
              <a:gd name="connsiteX5" fmla="*/ 229552 w 795355"/>
              <a:gd name="connsiteY5" fmla="*/ 364613 h 1402396"/>
              <a:gd name="connsiteX6" fmla="*/ 202882 w 795355"/>
              <a:gd name="connsiteY6" fmla="*/ 332228 h 1402396"/>
              <a:gd name="connsiteX7" fmla="*/ 113347 w 795355"/>
              <a:gd name="connsiteY7" fmla="*/ 220785 h 1402396"/>
              <a:gd name="connsiteX8" fmla="*/ 98107 w 795355"/>
              <a:gd name="connsiteY8" fmla="*/ 37905 h 1402396"/>
              <a:gd name="connsiteX9" fmla="*/ 126682 w 795355"/>
              <a:gd name="connsiteY9" fmla="*/ 8378 h 1402396"/>
              <a:gd name="connsiteX10" fmla="*/ 221932 w 795355"/>
              <a:gd name="connsiteY10" fmla="*/ 15998 h 1402396"/>
              <a:gd name="connsiteX11" fmla="*/ 287655 w 795355"/>
              <a:gd name="connsiteY11" fmla="*/ 7425 h 1402396"/>
              <a:gd name="connsiteX12" fmla="*/ 428625 w 795355"/>
              <a:gd name="connsiteY12" fmla="*/ 758 h 1402396"/>
              <a:gd name="connsiteX13" fmla="*/ 531495 w 795355"/>
              <a:gd name="connsiteY13" fmla="*/ 7425 h 1402396"/>
              <a:gd name="connsiteX14" fmla="*/ 679132 w 795355"/>
              <a:gd name="connsiteY14" fmla="*/ 12188 h 1402396"/>
              <a:gd name="connsiteX15" fmla="*/ 686752 w 795355"/>
              <a:gd name="connsiteY15" fmla="*/ 28380 h 1402396"/>
              <a:gd name="connsiteX16" fmla="*/ 673417 w 795355"/>
              <a:gd name="connsiteY16" fmla="*/ 144585 h 1402396"/>
              <a:gd name="connsiteX17" fmla="*/ 672465 w 795355"/>
              <a:gd name="connsiteY17" fmla="*/ 167445 h 1402396"/>
              <a:gd name="connsiteX18" fmla="*/ 673417 w 795355"/>
              <a:gd name="connsiteY18" fmla="*/ 243645 h 1402396"/>
              <a:gd name="connsiteX19" fmla="*/ 597217 w 795355"/>
              <a:gd name="connsiteY19" fmla="*/ 326513 h 1402396"/>
              <a:gd name="connsiteX20" fmla="*/ 553402 w 795355"/>
              <a:gd name="connsiteY20" fmla="*/ 376043 h 1402396"/>
              <a:gd name="connsiteX21" fmla="*/ 564832 w 795355"/>
              <a:gd name="connsiteY21" fmla="*/ 724658 h 1402396"/>
              <a:gd name="connsiteX22" fmla="*/ 712470 w 795355"/>
              <a:gd name="connsiteY22" fmla="*/ 1060890 h 1402396"/>
              <a:gd name="connsiteX23" fmla="*/ 766762 w 795355"/>
              <a:gd name="connsiteY23" fmla="*/ 1211385 h 1402396"/>
              <a:gd name="connsiteX24" fmla="*/ 783907 w 795355"/>
              <a:gd name="connsiteY24" fmla="*/ 1310445 h 1402396"/>
              <a:gd name="connsiteX25" fmla="*/ 743902 w 795355"/>
              <a:gd name="connsiteY25" fmla="*/ 1383788 h 1402396"/>
              <a:gd name="connsiteX26" fmla="*/ 309562 w 795355"/>
              <a:gd name="connsiteY26" fmla="*/ 1401885 h 1402396"/>
              <a:gd name="connsiteX27" fmla="*/ 54292 w 795355"/>
              <a:gd name="connsiteY27" fmla="*/ 1388551 h 1402396"/>
              <a:gd name="connsiteX28" fmla="*/ 952 w 795355"/>
              <a:gd name="connsiteY28" fmla="*/ 1374263 h 1402396"/>
              <a:gd name="connsiteX29" fmla="*/ 0 w 795355"/>
              <a:gd name="connsiteY29" fmla="*/ 1320923 h 1402396"/>
              <a:gd name="connsiteX0" fmla="*/ 0 w 795355"/>
              <a:gd name="connsiteY0" fmla="*/ 1320923 h 1402396"/>
              <a:gd name="connsiteX1" fmla="*/ 20002 w 795355"/>
              <a:gd name="connsiteY1" fmla="*/ 1263773 h 1402396"/>
              <a:gd name="connsiteX2" fmla="*/ 19050 w 795355"/>
              <a:gd name="connsiteY2" fmla="*/ 1183763 h 1402396"/>
              <a:gd name="connsiteX3" fmla="*/ 54292 w 795355"/>
              <a:gd name="connsiteY3" fmla="*/ 1093276 h 1402396"/>
              <a:gd name="connsiteX4" fmla="*/ 228600 w 795355"/>
              <a:gd name="connsiteY4" fmla="*/ 634170 h 1402396"/>
              <a:gd name="connsiteX5" fmla="*/ 229552 w 795355"/>
              <a:gd name="connsiteY5" fmla="*/ 364613 h 1402396"/>
              <a:gd name="connsiteX6" fmla="*/ 202882 w 795355"/>
              <a:gd name="connsiteY6" fmla="*/ 332228 h 1402396"/>
              <a:gd name="connsiteX7" fmla="*/ 113347 w 795355"/>
              <a:gd name="connsiteY7" fmla="*/ 220785 h 1402396"/>
              <a:gd name="connsiteX8" fmla="*/ 98107 w 795355"/>
              <a:gd name="connsiteY8" fmla="*/ 37905 h 1402396"/>
              <a:gd name="connsiteX9" fmla="*/ 126682 w 795355"/>
              <a:gd name="connsiteY9" fmla="*/ 8378 h 1402396"/>
              <a:gd name="connsiteX10" fmla="*/ 221932 w 795355"/>
              <a:gd name="connsiteY10" fmla="*/ 15998 h 1402396"/>
              <a:gd name="connsiteX11" fmla="*/ 287655 w 795355"/>
              <a:gd name="connsiteY11" fmla="*/ 7425 h 1402396"/>
              <a:gd name="connsiteX12" fmla="*/ 428625 w 795355"/>
              <a:gd name="connsiteY12" fmla="*/ 758 h 1402396"/>
              <a:gd name="connsiteX13" fmla="*/ 531495 w 795355"/>
              <a:gd name="connsiteY13" fmla="*/ 7425 h 1402396"/>
              <a:gd name="connsiteX14" fmla="*/ 679132 w 795355"/>
              <a:gd name="connsiteY14" fmla="*/ 12188 h 1402396"/>
              <a:gd name="connsiteX15" fmla="*/ 686752 w 795355"/>
              <a:gd name="connsiteY15" fmla="*/ 28380 h 1402396"/>
              <a:gd name="connsiteX16" fmla="*/ 673417 w 795355"/>
              <a:gd name="connsiteY16" fmla="*/ 144585 h 1402396"/>
              <a:gd name="connsiteX17" fmla="*/ 672465 w 795355"/>
              <a:gd name="connsiteY17" fmla="*/ 167445 h 1402396"/>
              <a:gd name="connsiteX18" fmla="*/ 673417 w 795355"/>
              <a:gd name="connsiteY18" fmla="*/ 243645 h 1402396"/>
              <a:gd name="connsiteX19" fmla="*/ 597217 w 795355"/>
              <a:gd name="connsiteY19" fmla="*/ 326513 h 1402396"/>
              <a:gd name="connsiteX20" fmla="*/ 553402 w 795355"/>
              <a:gd name="connsiteY20" fmla="*/ 376043 h 1402396"/>
              <a:gd name="connsiteX21" fmla="*/ 564832 w 795355"/>
              <a:gd name="connsiteY21" fmla="*/ 724658 h 1402396"/>
              <a:gd name="connsiteX22" fmla="*/ 712470 w 795355"/>
              <a:gd name="connsiteY22" fmla="*/ 1060890 h 1402396"/>
              <a:gd name="connsiteX23" fmla="*/ 766762 w 795355"/>
              <a:gd name="connsiteY23" fmla="*/ 1211385 h 1402396"/>
              <a:gd name="connsiteX24" fmla="*/ 783907 w 795355"/>
              <a:gd name="connsiteY24" fmla="*/ 1310445 h 1402396"/>
              <a:gd name="connsiteX25" fmla="*/ 743902 w 795355"/>
              <a:gd name="connsiteY25" fmla="*/ 1383788 h 1402396"/>
              <a:gd name="connsiteX26" fmla="*/ 309562 w 795355"/>
              <a:gd name="connsiteY26" fmla="*/ 1401885 h 1402396"/>
              <a:gd name="connsiteX27" fmla="*/ 54292 w 795355"/>
              <a:gd name="connsiteY27" fmla="*/ 1388551 h 1402396"/>
              <a:gd name="connsiteX28" fmla="*/ 952 w 795355"/>
              <a:gd name="connsiteY28" fmla="*/ 1374263 h 1402396"/>
              <a:gd name="connsiteX29" fmla="*/ 0 w 795355"/>
              <a:gd name="connsiteY29" fmla="*/ 1320923 h 1402396"/>
              <a:gd name="connsiteX0" fmla="*/ 0 w 795355"/>
              <a:gd name="connsiteY0" fmla="*/ 1320923 h 1402396"/>
              <a:gd name="connsiteX1" fmla="*/ 20002 w 795355"/>
              <a:gd name="connsiteY1" fmla="*/ 1263773 h 1402396"/>
              <a:gd name="connsiteX2" fmla="*/ 19050 w 795355"/>
              <a:gd name="connsiteY2" fmla="*/ 1183763 h 1402396"/>
              <a:gd name="connsiteX3" fmla="*/ 54292 w 795355"/>
              <a:gd name="connsiteY3" fmla="*/ 1093276 h 1402396"/>
              <a:gd name="connsiteX4" fmla="*/ 228600 w 795355"/>
              <a:gd name="connsiteY4" fmla="*/ 634170 h 1402396"/>
              <a:gd name="connsiteX5" fmla="*/ 229552 w 795355"/>
              <a:gd name="connsiteY5" fmla="*/ 364613 h 1402396"/>
              <a:gd name="connsiteX6" fmla="*/ 202882 w 795355"/>
              <a:gd name="connsiteY6" fmla="*/ 332228 h 1402396"/>
              <a:gd name="connsiteX7" fmla="*/ 113347 w 795355"/>
              <a:gd name="connsiteY7" fmla="*/ 220785 h 1402396"/>
              <a:gd name="connsiteX8" fmla="*/ 98107 w 795355"/>
              <a:gd name="connsiteY8" fmla="*/ 37905 h 1402396"/>
              <a:gd name="connsiteX9" fmla="*/ 126682 w 795355"/>
              <a:gd name="connsiteY9" fmla="*/ 8378 h 1402396"/>
              <a:gd name="connsiteX10" fmla="*/ 221932 w 795355"/>
              <a:gd name="connsiteY10" fmla="*/ 15998 h 1402396"/>
              <a:gd name="connsiteX11" fmla="*/ 287655 w 795355"/>
              <a:gd name="connsiteY11" fmla="*/ 7425 h 1402396"/>
              <a:gd name="connsiteX12" fmla="*/ 428625 w 795355"/>
              <a:gd name="connsiteY12" fmla="*/ 758 h 1402396"/>
              <a:gd name="connsiteX13" fmla="*/ 531495 w 795355"/>
              <a:gd name="connsiteY13" fmla="*/ 7425 h 1402396"/>
              <a:gd name="connsiteX14" fmla="*/ 679132 w 795355"/>
              <a:gd name="connsiteY14" fmla="*/ 12188 h 1402396"/>
              <a:gd name="connsiteX15" fmla="*/ 686752 w 795355"/>
              <a:gd name="connsiteY15" fmla="*/ 28380 h 1402396"/>
              <a:gd name="connsiteX16" fmla="*/ 673417 w 795355"/>
              <a:gd name="connsiteY16" fmla="*/ 144585 h 1402396"/>
              <a:gd name="connsiteX17" fmla="*/ 672465 w 795355"/>
              <a:gd name="connsiteY17" fmla="*/ 167445 h 1402396"/>
              <a:gd name="connsiteX18" fmla="*/ 673417 w 795355"/>
              <a:gd name="connsiteY18" fmla="*/ 243645 h 1402396"/>
              <a:gd name="connsiteX19" fmla="*/ 597217 w 795355"/>
              <a:gd name="connsiteY19" fmla="*/ 326513 h 1402396"/>
              <a:gd name="connsiteX20" fmla="*/ 553402 w 795355"/>
              <a:gd name="connsiteY20" fmla="*/ 376043 h 1402396"/>
              <a:gd name="connsiteX21" fmla="*/ 564832 w 795355"/>
              <a:gd name="connsiteY21" fmla="*/ 724658 h 1402396"/>
              <a:gd name="connsiteX22" fmla="*/ 712470 w 795355"/>
              <a:gd name="connsiteY22" fmla="*/ 1060890 h 1402396"/>
              <a:gd name="connsiteX23" fmla="*/ 766762 w 795355"/>
              <a:gd name="connsiteY23" fmla="*/ 1211385 h 1402396"/>
              <a:gd name="connsiteX24" fmla="*/ 783907 w 795355"/>
              <a:gd name="connsiteY24" fmla="*/ 1310445 h 1402396"/>
              <a:gd name="connsiteX25" fmla="*/ 743902 w 795355"/>
              <a:gd name="connsiteY25" fmla="*/ 1383788 h 1402396"/>
              <a:gd name="connsiteX26" fmla="*/ 309562 w 795355"/>
              <a:gd name="connsiteY26" fmla="*/ 1401885 h 1402396"/>
              <a:gd name="connsiteX27" fmla="*/ 54292 w 795355"/>
              <a:gd name="connsiteY27" fmla="*/ 1388551 h 1402396"/>
              <a:gd name="connsiteX28" fmla="*/ 952 w 795355"/>
              <a:gd name="connsiteY28" fmla="*/ 1374263 h 1402396"/>
              <a:gd name="connsiteX29" fmla="*/ 0 w 795355"/>
              <a:gd name="connsiteY29" fmla="*/ 1320923 h 1402396"/>
              <a:gd name="connsiteX0" fmla="*/ 0 w 795355"/>
              <a:gd name="connsiteY0" fmla="*/ 1320923 h 1402396"/>
              <a:gd name="connsiteX1" fmla="*/ 20002 w 795355"/>
              <a:gd name="connsiteY1" fmla="*/ 1263773 h 1402396"/>
              <a:gd name="connsiteX2" fmla="*/ 19050 w 795355"/>
              <a:gd name="connsiteY2" fmla="*/ 1183763 h 1402396"/>
              <a:gd name="connsiteX3" fmla="*/ 54292 w 795355"/>
              <a:gd name="connsiteY3" fmla="*/ 1093276 h 1402396"/>
              <a:gd name="connsiteX4" fmla="*/ 228600 w 795355"/>
              <a:gd name="connsiteY4" fmla="*/ 634170 h 1402396"/>
              <a:gd name="connsiteX5" fmla="*/ 229552 w 795355"/>
              <a:gd name="connsiteY5" fmla="*/ 364613 h 1402396"/>
              <a:gd name="connsiteX6" fmla="*/ 202882 w 795355"/>
              <a:gd name="connsiteY6" fmla="*/ 332228 h 1402396"/>
              <a:gd name="connsiteX7" fmla="*/ 113347 w 795355"/>
              <a:gd name="connsiteY7" fmla="*/ 220785 h 1402396"/>
              <a:gd name="connsiteX8" fmla="*/ 98107 w 795355"/>
              <a:gd name="connsiteY8" fmla="*/ 37905 h 1402396"/>
              <a:gd name="connsiteX9" fmla="*/ 126682 w 795355"/>
              <a:gd name="connsiteY9" fmla="*/ 8378 h 1402396"/>
              <a:gd name="connsiteX10" fmla="*/ 221932 w 795355"/>
              <a:gd name="connsiteY10" fmla="*/ 15998 h 1402396"/>
              <a:gd name="connsiteX11" fmla="*/ 287655 w 795355"/>
              <a:gd name="connsiteY11" fmla="*/ 7425 h 1402396"/>
              <a:gd name="connsiteX12" fmla="*/ 428625 w 795355"/>
              <a:gd name="connsiteY12" fmla="*/ 758 h 1402396"/>
              <a:gd name="connsiteX13" fmla="*/ 531495 w 795355"/>
              <a:gd name="connsiteY13" fmla="*/ 7425 h 1402396"/>
              <a:gd name="connsiteX14" fmla="*/ 679132 w 795355"/>
              <a:gd name="connsiteY14" fmla="*/ 12188 h 1402396"/>
              <a:gd name="connsiteX15" fmla="*/ 686752 w 795355"/>
              <a:gd name="connsiteY15" fmla="*/ 28380 h 1402396"/>
              <a:gd name="connsiteX16" fmla="*/ 673417 w 795355"/>
              <a:gd name="connsiteY16" fmla="*/ 144585 h 1402396"/>
              <a:gd name="connsiteX17" fmla="*/ 672465 w 795355"/>
              <a:gd name="connsiteY17" fmla="*/ 167445 h 1402396"/>
              <a:gd name="connsiteX18" fmla="*/ 673417 w 795355"/>
              <a:gd name="connsiteY18" fmla="*/ 243645 h 1402396"/>
              <a:gd name="connsiteX19" fmla="*/ 597217 w 795355"/>
              <a:gd name="connsiteY19" fmla="*/ 326513 h 1402396"/>
              <a:gd name="connsiteX20" fmla="*/ 553402 w 795355"/>
              <a:gd name="connsiteY20" fmla="*/ 376043 h 1402396"/>
              <a:gd name="connsiteX21" fmla="*/ 564832 w 795355"/>
              <a:gd name="connsiteY21" fmla="*/ 724658 h 1402396"/>
              <a:gd name="connsiteX22" fmla="*/ 712470 w 795355"/>
              <a:gd name="connsiteY22" fmla="*/ 1060890 h 1402396"/>
              <a:gd name="connsiteX23" fmla="*/ 766762 w 795355"/>
              <a:gd name="connsiteY23" fmla="*/ 1211385 h 1402396"/>
              <a:gd name="connsiteX24" fmla="*/ 783907 w 795355"/>
              <a:gd name="connsiteY24" fmla="*/ 1310445 h 1402396"/>
              <a:gd name="connsiteX25" fmla="*/ 743902 w 795355"/>
              <a:gd name="connsiteY25" fmla="*/ 1383788 h 1402396"/>
              <a:gd name="connsiteX26" fmla="*/ 309562 w 795355"/>
              <a:gd name="connsiteY26" fmla="*/ 1401885 h 1402396"/>
              <a:gd name="connsiteX27" fmla="*/ 54292 w 795355"/>
              <a:gd name="connsiteY27" fmla="*/ 1388551 h 1402396"/>
              <a:gd name="connsiteX28" fmla="*/ 952 w 795355"/>
              <a:gd name="connsiteY28" fmla="*/ 1374263 h 1402396"/>
              <a:gd name="connsiteX29" fmla="*/ 0 w 795355"/>
              <a:gd name="connsiteY29" fmla="*/ 1320923 h 1402396"/>
              <a:gd name="connsiteX0" fmla="*/ 0 w 795355"/>
              <a:gd name="connsiteY0" fmla="*/ 1322737 h 1404210"/>
              <a:gd name="connsiteX1" fmla="*/ 20002 w 795355"/>
              <a:gd name="connsiteY1" fmla="*/ 1265587 h 1404210"/>
              <a:gd name="connsiteX2" fmla="*/ 19050 w 795355"/>
              <a:gd name="connsiteY2" fmla="*/ 1185577 h 1404210"/>
              <a:gd name="connsiteX3" fmla="*/ 54292 w 795355"/>
              <a:gd name="connsiteY3" fmla="*/ 1095090 h 1404210"/>
              <a:gd name="connsiteX4" fmla="*/ 228600 w 795355"/>
              <a:gd name="connsiteY4" fmla="*/ 635984 h 1404210"/>
              <a:gd name="connsiteX5" fmla="*/ 229552 w 795355"/>
              <a:gd name="connsiteY5" fmla="*/ 366427 h 1404210"/>
              <a:gd name="connsiteX6" fmla="*/ 202882 w 795355"/>
              <a:gd name="connsiteY6" fmla="*/ 334042 h 1404210"/>
              <a:gd name="connsiteX7" fmla="*/ 113347 w 795355"/>
              <a:gd name="connsiteY7" fmla="*/ 222599 h 1404210"/>
              <a:gd name="connsiteX8" fmla="*/ 98107 w 795355"/>
              <a:gd name="connsiteY8" fmla="*/ 39719 h 1404210"/>
              <a:gd name="connsiteX9" fmla="*/ 126682 w 795355"/>
              <a:gd name="connsiteY9" fmla="*/ 10192 h 1404210"/>
              <a:gd name="connsiteX10" fmla="*/ 221932 w 795355"/>
              <a:gd name="connsiteY10" fmla="*/ 17812 h 1404210"/>
              <a:gd name="connsiteX11" fmla="*/ 287655 w 795355"/>
              <a:gd name="connsiteY11" fmla="*/ 9239 h 1404210"/>
              <a:gd name="connsiteX12" fmla="*/ 428625 w 795355"/>
              <a:gd name="connsiteY12" fmla="*/ 2572 h 1404210"/>
              <a:gd name="connsiteX13" fmla="*/ 545783 w 795355"/>
              <a:gd name="connsiteY13" fmla="*/ 6381 h 1404210"/>
              <a:gd name="connsiteX14" fmla="*/ 679132 w 795355"/>
              <a:gd name="connsiteY14" fmla="*/ 14002 h 1404210"/>
              <a:gd name="connsiteX15" fmla="*/ 686752 w 795355"/>
              <a:gd name="connsiteY15" fmla="*/ 30194 h 1404210"/>
              <a:gd name="connsiteX16" fmla="*/ 673417 w 795355"/>
              <a:gd name="connsiteY16" fmla="*/ 146399 h 1404210"/>
              <a:gd name="connsiteX17" fmla="*/ 672465 w 795355"/>
              <a:gd name="connsiteY17" fmla="*/ 169259 h 1404210"/>
              <a:gd name="connsiteX18" fmla="*/ 673417 w 795355"/>
              <a:gd name="connsiteY18" fmla="*/ 245459 h 1404210"/>
              <a:gd name="connsiteX19" fmla="*/ 597217 w 795355"/>
              <a:gd name="connsiteY19" fmla="*/ 328327 h 1404210"/>
              <a:gd name="connsiteX20" fmla="*/ 553402 w 795355"/>
              <a:gd name="connsiteY20" fmla="*/ 377857 h 1404210"/>
              <a:gd name="connsiteX21" fmla="*/ 564832 w 795355"/>
              <a:gd name="connsiteY21" fmla="*/ 726472 h 1404210"/>
              <a:gd name="connsiteX22" fmla="*/ 712470 w 795355"/>
              <a:gd name="connsiteY22" fmla="*/ 1062704 h 1404210"/>
              <a:gd name="connsiteX23" fmla="*/ 766762 w 795355"/>
              <a:gd name="connsiteY23" fmla="*/ 1213199 h 1404210"/>
              <a:gd name="connsiteX24" fmla="*/ 783907 w 795355"/>
              <a:gd name="connsiteY24" fmla="*/ 1312259 h 1404210"/>
              <a:gd name="connsiteX25" fmla="*/ 743902 w 795355"/>
              <a:gd name="connsiteY25" fmla="*/ 1385602 h 1404210"/>
              <a:gd name="connsiteX26" fmla="*/ 309562 w 795355"/>
              <a:gd name="connsiteY26" fmla="*/ 1403699 h 1404210"/>
              <a:gd name="connsiteX27" fmla="*/ 54292 w 795355"/>
              <a:gd name="connsiteY27" fmla="*/ 1390365 h 1404210"/>
              <a:gd name="connsiteX28" fmla="*/ 952 w 795355"/>
              <a:gd name="connsiteY28" fmla="*/ 1376077 h 1404210"/>
              <a:gd name="connsiteX29" fmla="*/ 0 w 795355"/>
              <a:gd name="connsiteY29" fmla="*/ 1322737 h 1404210"/>
              <a:gd name="connsiteX0" fmla="*/ 0 w 795355"/>
              <a:gd name="connsiteY0" fmla="*/ 1322737 h 1404210"/>
              <a:gd name="connsiteX1" fmla="*/ 20002 w 795355"/>
              <a:gd name="connsiteY1" fmla="*/ 1265587 h 1404210"/>
              <a:gd name="connsiteX2" fmla="*/ 19050 w 795355"/>
              <a:gd name="connsiteY2" fmla="*/ 1185577 h 1404210"/>
              <a:gd name="connsiteX3" fmla="*/ 54292 w 795355"/>
              <a:gd name="connsiteY3" fmla="*/ 1095090 h 1404210"/>
              <a:gd name="connsiteX4" fmla="*/ 228600 w 795355"/>
              <a:gd name="connsiteY4" fmla="*/ 635984 h 1404210"/>
              <a:gd name="connsiteX5" fmla="*/ 229552 w 795355"/>
              <a:gd name="connsiteY5" fmla="*/ 366427 h 1404210"/>
              <a:gd name="connsiteX6" fmla="*/ 202882 w 795355"/>
              <a:gd name="connsiteY6" fmla="*/ 334042 h 1404210"/>
              <a:gd name="connsiteX7" fmla="*/ 113347 w 795355"/>
              <a:gd name="connsiteY7" fmla="*/ 222599 h 1404210"/>
              <a:gd name="connsiteX8" fmla="*/ 98107 w 795355"/>
              <a:gd name="connsiteY8" fmla="*/ 39719 h 1404210"/>
              <a:gd name="connsiteX9" fmla="*/ 126682 w 795355"/>
              <a:gd name="connsiteY9" fmla="*/ 10192 h 1404210"/>
              <a:gd name="connsiteX10" fmla="*/ 221932 w 795355"/>
              <a:gd name="connsiteY10" fmla="*/ 17812 h 1404210"/>
              <a:gd name="connsiteX11" fmla="*/ 287655 w 795355"/>
              <a:gd name="connsiteY11" fmla="*/ 9239 h 1404210"/>
              <a:gd name="connsiteX12" fmla="*/ 454342 w 795355"/>
              <a:gd name="connsiteY12" fmla="*/ 5430 h 1404210"/>
              <a:gd name="connsiteX13" fmla="*/ 545783 w 795355"/>
              <a:gd name="connsiteY13" fmla="*/ 6381 h 1404210"/>
              <a:gd name="connsiteX14" fmla="*/ 679132 w 795355"/>
              <a:gd name="connsiteY14" fmla="*/ 14002 h 1404210"/>
              <a:gd name="connsiteX15" fmla="*/ 686752 w 795355"/>
              <a:gd name="connsiteY15" fmla="*/ 30194 h 1404210"/>
              <a:gd name="connsiteX16" fmla="*/ 673417 w 795355"/>
              <a:gd name="connsiteY16" fmla="*/ 146399 h 1404210"/>
              <a:gd name="connsiteX17" fmla="*/ 672465 w 795355"/>
              <a:gd name="connsiteY17" fmla="*/ 169259 h 1404210"/>
              <a:gd name="connsiteX18" fmla="*/ 673417 w 795355"/>
              <a:gd name="connsiteY18" fmla="*/ 245459 h 1404210"/>
              <a:gd name="connsiteX19" fmla="*/ 597217 w 795355"/>
              <a:gd name="connsiteY19" fmla="*/ 328327 h 1404210"/>
              <a:gd name="connsiteX20" fmla="*/ 553402 w 795355"/>
              <a:gd name="connsiteY20" fmla="*/ 377857 h 1404210"/>
              <a:gd name="connsiteX21" fmla="*/ 564832 w 795355"/>
              <a:gd name="connsiteY21" fmla="*/ 726472 h 1404210"/>
              <a:gd name="connsiteX22" fmla="*/ 712470 w 795355"/>
              <a:gd name="connsiteY22" fmla="*/ 1062704 h 1404210"/>
              <a:gd name="connsiteX23" fmla="*/ 766762 w 795355"/>
              <a:gd name="connsiteY23" fmla="*/ 1213199 h 1404210"/>
              <a:gd name="connsiteX24" fmla="*/ 783907 w 795355"/>
              <a:gd name="connsiteY24" fmla="*/ 1312259 h 1404210"/>
              <a:gd name="connsiteX25" fmla="*/ 743902 w 795355"/>
              <a:gd name="connsiteY25" fmla="*/ 1385602 h 1404210"/>
              <a:gd name="connsiteX26" fmla="*/ 309562 w 795355"/>
              <a:gd name="connsiteY26" fmla="*/ 1403699 h 1404210"/>
              <a:gd name="connsiteX27" fmla="*/ 54292 w 795355"/>
              <a:gd name="connsiteY27" fmla="*/ 1390365 h 1404210"/>
              <a:gd name="connsiteX28" fmla="*/ 952 w 795355"/>
              <a:gd name="connsiteY28" fmla="*/ 1376077 h 1404210"/>
              <a:gd name="connsiteX29" fmla="*/ 0 w 795355"/>
              <a:gd name="connsiteY29" fmla="*/ 1322737 h 1404210"/>
              <a:gd name="connsiteX0" fmla="*/ 0 w 795355"/>
              <a:gd name="connsiteY0" fmla="*/ 1322737 h 1404210"/>
              <a:gd name="connsiteX1" fmla="*/ 20002 w 795355"/>
              <a:gd name="connsiteY1" fmla="*/ 1265587 h 1404210"/>
              <a:gd name="connsiteX2" fmla="*/ 19050 w 795355"/>
              <a:gd name="connsiteY2" fmla="*/ 1185577 h 1404210"/>
              <a:gd name="connsiteX3" fmla="*/ 54292 w 795355"/>
              <a:gd name="connsiteY3" fmla="*/ 1095090 h 1404210"/>
              <a:gd name="connsiteX4" fmla="*/ 228600 w 795355"/>
              <a:gd name="connsiteY4" fmla="*/ 635984 h 1404210"/>
              <a:gd name="connsiteX5" fmla="*/ 229552 w 795355"/>
              <a:gd name="connsiteY5" fmla="*/ 366427 h 1404210"/>
              <a:gd name="connsiteX6" fmla="*/ 202882 w 795355"/>
              <a:gd name="connsiteY6" fmla="*/ 334042 h 1404210"/>
              <a:gd name="connsiteX7" fmla="*/ 113347 w 795355"/>
              <a:gd name="connsiteY7" fmla="*/ 222599 h 1404210"/>
              <a:gd name="connsiteX8" fmla="*/ 98107 w 795355"/>
              <a:gd name="connsiteY8" fmla="*/ 39719 h 1404210"/>
              <a:gd name="connsiteX9" fmla="*/ 126682 w 795355"/>
              <a:gd name="connsiteY9" fmla="*/ 10192 h 1404210"/>
              <a:gd name="connsiteX10" fmla="*/ 221932 w 795355"/>
              <a:gd name="connsiteY10" fmla="*/ 17812 h 1404210"/>
              <a:gd name="connsiteX11" fmla="*/ 313373 w 795355"/>
              <a:gd name="connsiteY11" fmla="*/ 9239 h 1404210"/>
              <a:gd name="connsiteX12" fmla="*/ 454342 w 795355"/>
              <a:gd name="connsiteY12" fmla="*/ 5430 h 1404210"/>
              <a:gd name="connsiteX13" fmla="*/ 545783 w 795355"/>
              <a:gd name="connsiteY13" fmla="*/ 6381 h 1404210"/>
              <a:gd name="connsiteX14" fmla="*/ 679132 w 795355"/>
              <a:gd name="connsiteY14" fmla="*/ 14002 h 1404210"/>
              <a:gd name="connsiteX15" fmla="*/ 686752 w 795355"/>
              <a:gd name="connsiteY15" fmla="*/ 30194 h 1404210"/>
              <a:gd name="connsiteX16" fmla="*/ 673417 w 795355"/>
              <a:gd name="connsiteY16" fmla="*/ 146399 h 1404210"/>
              <a:gd name="connsiteX17" fmla="*/ 672465 w 795355"/>
              <a:gd name="connsiteY17" fmla="*/ 169259 h 1404210"/>
              <a:gd name="connsiteX18" fmla="*/ 673417 w 795355"/>
              <a:gd name="connsiteY18" fmla="*/ 245459 h 1404210"/>
              <a:gd name="connsiteX19" fmla="*/ 597217 w 795355"/>
              <a:gd name="connsiteY19" fmla="*/ 328327 h 1404210"/>
              <a:gd name="connsiteX20" fmla="*/ 553402 w 795355"/>
              <a:gd name="connsiteY20" fmla="*/ 377857 h 1404210"/>
              <a:gd name="connsiteX21" fmla="*/ 564832 w 795355"/>
              <a:gd name="connsiteY21" fmla="*/ 726472 h 1404210"/>
              <a:gd name="connsiteX22" fmla="*/ 712470 w 795355"/>
              <a:gd name="connsiteY22" fmla="*/ 1062704 h 1404210"/>
              <a:gd name="connsiteX23" fmla="*/ 766762 w 795355"/>
              <a:gd name="connsiteY23" fmla="*/ 1213199 h 1404210"/>
              <a:gd name="connsiteX24" fmla="*/ 783907 w 795355"/>
              <a:gd name="connsiteY24" fmla="*/ 1312259 h 1404210"/>
              <a:gd name="connsiteX25" fmla="*/ 743902 w 795355"/>
              <a:gd name="connsiteY25" fmla="*/ 1385602 h 1404210"/>
              <a:gd name="connsiteX26" fmla="*/ 309562 w 795355"/>
              <a:gd name="connsiteY26" fmla="*/ 1403699 h 1404210"/>
              <a:gd name="connsiteX27" fmla="*/ 54292 w 795355"/>
              <a:gd name="connsiteY27" fmla="*/ 1390365 h 1404210"/>
              <a:gd name="connsiteX28" fmla="*/ 952 w 795355"/>
              <a:gd name="connsiteY28" fmla="*/ 1376077 h 1404210"/>
              <a:gd name="connsiteX29" fmla="*/ 0 w 795355"/>
              <a:gd name="connsiteY29" fmla="*/ 1322737 h 1404210"/>
              <a:gd name="connsiteX0" fmla="*/ 0 w 795355"/>
              <a:gd name="connsiteY0" fmla="*/ 1322737 h 1404210"/>
              <a:gd name="connsiteX1" fmla="*/ 20002 w 795355"/>
              <a:gd name="connsiteY1" fmla="*/ 1265587 h 1404210"/>
              <a:gd name="connsiteX2" fmla="*/ 19050 w 795355"/>
              <a:gd name="connsiteY2" fmla="*/ 1185577 h 1404210"/>
              <a:gd name="connsiteX3" fmla="*/ 54292 w 795355"/>
              <a:gd name="connsiteY3" fmla="*/ 1095090 h 1404210"/>
              <a:gd name="connsiteX4" fmla="*/ 228600 w 795355"/>
              <a:gd name="connsiteY4" fmla="*/ 635984 h 1404210"/>
              <a:gd name="connsiteX5" fmla="*/ 229552 w 795355"/>
              <a:gd name="connsiteY5" fmla="*/ 366427 h 1404210"/>
              <a:gd name="connsiteX6" fmla="*/ 202882 w 795355"/>
              <a:gd name="connsiteY6" fmla="*/ 334042 h 1404210"/>
              <a:gd name="connsiteX7" fmla="*/ 113347 w 795355"/>
              <a:gd name="connsiteY7" fmla="*/ 222599 h 1404210"/>
              <a:gd name="connsiteX8" fmla="*/ 98107 w 795355"/>
              <a:gd name="connsiteY8" fmla="*/ 39719 h 1404210"/>
              <a:gd name="connsiteX9" fmla="*/ 126682 w 795355"/>
              <a:gd name="connsiteY9" fmla="*/ 10192 h 1404210"/>
              <a:gd name="connsiteX10" fmla="*/ 233362 w 795355"/>
              <a:gd name="connsiteY10" fmla="*/ 17812 h 1404210"/>
              <a:gd name="connsiteX11" fmla="*/ 313373 w 795355"/>
              <a:gd name="connsiteY11" fmla="*/ 9239 h 1404210"/>
              <a:gd name="connsiteX12" fmla="*/ 454342 w 795355"/>
              <a:gd name="connsiteY12" fmla="*/ 5430 h 1404210"/>
              <a:gd name="connsiteX13" fmla="*/ 545783 w 795355"/>
              <a:gd name="connsiteY13" fmla="*/ 6381 h 1404210"/>
              <a:gd name="connsiteX14" fmla="*/ 679132 w 795355"/>
              <a:gd name="connsiteY14" fmla="*/ 14002 h 1404210"/>
              <a:gd name="connsiteX15" fmla="*/ 686752 w 795355"/>
              <a:gd name="connsiteY15" fmla="*/ 30194 h 1404210"/>
              <a:gd name="connsiteX16" fmla="*/ 673417 w 795355"/>
              <a:gd name="connsiteY16" fmla="*/ 146399 h 1404210"/>
              <a:gd name="connsiteX17" fmla="*/ 672465 w 795355"/>
              <a:gd name="connsiteY17" fmla="*/ 169259 h 1404210"/>
              <a:gd name="connsiteX18" fmla="*/ 673417 w 795355"/>
              <a:gd name="connsiteY18" fmla="*/ 245459 h 1404210"/>
              <a:gd name="connsiteX19" fmla="*/ 597217 w 795355"/>
              <a:gd name="connsiteY19" fmla="*/ 328327 h 1404210"/>
              <a:gd name="connsiteX20" fmla="*/ 553402 w 795355"/>
              <a:gd name="connsiteY20" fmla="*/ 377857 h 1404210"/>
              <a:gd name="connsiteX21" fmla="*/ 564832 w 795355"/>
              <a:gd name="connsiteY21" fmla="*/ 726472 h 1404210"/>
              <a:gd name="connsiteX22" fmla="*/ 712470 w 795355"/>
              <a:gd name="connsiteY22" fmla="*/ 1062704 h 1404210"/>
              <a:gd name="connsiteX23" fmla="*/ 766762 w 795355"/>
              <a:gd name="connsiteY23" fmla="*/ 1213199 h 1404210"/>
              <a:gd name="connsiteX24" fmla="*/ 783907 w 795355"/>
              <a:gd name="connsiteY24" fmla="*/ 1312259 h 1404210"/>
              <a:gd name="connsiteX25" fmla="*/ 743902 w 795355"/>
              <a:gd name="connsiteY25" fmla="*/ 1385602 h 1404210"/>
              <a:gd name="connsiteX26" fmla="*/ 309562 w 795355"/>
              <a:gd name="connsiteY26" fmla="*/ 1403699 h 1404210"/>
              <a:gd name="connsiteX27" fmla="*/ 54292 w 795355"/>
              <a:gd name="connsiteY27" fmla="*/ 1390365 h 1404210"/>
              <a:gd name="connsiteX28" fmla="*/ 952 w 795355"/>
              <a:gd name="connsiteY28" fmla="*/ 1376077 h 1404210"/>
              <a:gd name="connsiteX29" fmla="*/ 0 w 795355"/>
              <a:gd name="connsiteY29" fmla="*/ 1322737 h 1404210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313373 w 795355"/>
              <a:gd name="connsiteY11" fmla="*/ 5510 h 1400481"/>
              <a:gd name="connsiteX12" fmla="*/ 454342 w 795355"/>
              <a:gd name="connsiteY12" fmla="*/ 1701 h 1400481"/>
              <a:gd name="connsiteX13" fmla="*/ 545783 w 795355"/>
              <a:gd name="connsiteY13" fmla="*/ 2652 h 1400481"/>
              <a:gd name="connsiteX14" fmla="*/ 679132 w 795355"/>
              <a:gd name="connsiteY14" fmla="*/ 10273 h 1400481"/>
              <a:gd name="connsiteX15" fmla="*/ 686752 w 795355"/>
              <a:gd name="connsiteY15" fmla="*/ 26465 h 1400481"/>
              <a:gd name="connsiteX16" fmla="*/ 673417 w 795355"/>
              <a:gd name="connsiteY16" fmla="*/ 142670 h 1400481"/>
              <a:gd name="connsiteX17" fmla="*/ 672465 w 795355"/>
              <a:gd name="connsiteY17" fmla="*/ 165530 h 1400481"/>
              <a:gd name="connsiteX18" fmla="*/ 673417 w 795355"/>
              <a:gd name="connsiteY18" fmla="*/ 241730 h 1400481"/>
              <a:gd name="connsiteX19" fmla="*/ 597217 w 795355"/>
              <a:gd name="connsiteY19" fmla="*/ 324598 h 1400481"/>
              <a:gd name="connsiteX20" fmla="*/ 553402 w 795355"/>
              <a:gd name="connsiteY20" fmla="*/ 374128 h 1400481"/>
              <a:gd name="connsiteX21" fmla="*/ 564832 w 795355"/>
              <a:gd name="connsiteY21" fmla="*/ 722743 h 1400481"/>
              <a:gd name="connsiteX22" fmla="*/ 712470 w 795355"/>
              <a:gd name="connsiteY22" fmla="*/ 1058975 h 1400481"/>
              <a:gd name="connsiteX23" fmla="*/ 766762 w 795355"/>
              <a:gd name="connsiteY23" fmla="*/ 1209470 h 1400481"/>
              <a:gd name="connsiteX24" fmla="*/ 783907 w 795355"/>
              <a:gd name="connsiteY24" fmla="*/ 1308530 h 1400481"/>
              <a:gd name="connsiteX25" fmla="*/ 743902 w 795355"/>
              <a:gd name="connsiteY25" fmla="*/ 1381873 h 1400481"/>
              <a:gd name="connsiteX26" fmla="*/ 309562 w 795355"/>
              <a:gd name="connsiteY26" fmla="*/ 1399970 h 1400481"/>
              <a:gd name="connsiteX27" fmla="*/ 54292 w 795355"/>
              <a:gd name="connsiteY27" fmla="*/ 1386636 h 1400481"/>
              <a:gd name="connsiteX28" fmla="*/ 952 w 795355"/>
              <a:gd name="connsiteY28" fmla="*/ 1372348 h 1400481"/>
              <a:gd name="connsiteX29" fmla="*/ 0 w 795355"/>
              <a:gd name="connsiteY29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56223 w 795355"/>
              <a:gd name="connsiteY11" fmla="*/ 74090 h 1400481"/>
              <a:gd name="connsiteX12" fmla="*/ 313373 w 795355"/>
              <a:gd name="connsiteY12" fmla="*/ 5510 h 1400481"/>
              <a:gd name="connsiteX13" fmla="*/ 454342 w 795355"/>
              <a:gd name="connsiteY13" fmla="*/ 1701 h 1400481"/>
              <a:gd name="connsiteX14" fmla="*/ 545783 w 795355"/>
              <a:gd name="connsiteY14" fmla="*/ 2652 h 1400481"/>
              <a:gd name="connsiteX15" fmla="*/ 679132 w 795355"/>
              <a:gd name="connsiteY15" fmla="*/ 10273 h 1400481"/>
              <a:gd name="connsiteX16" fmla="*/ 686752 w 795355"/>
              <a:gd name="connsiteY16" fmla="*/ 26465 h 1400481"/>
              <a:gd name="connsiteX17" fmla="*/ 673417 w 795355"/>
              <a:gd name="connsiteY17" fmla="*/ 142670 h 1400481"/>
              <a:gd name="connsiteX18" fmla="*/ 672465 w 795355"/>
              <a:gd name="connsiteY18" fmla="*/ 165530 h 1400481"/>
              <a:gd name="connsiteX19" fmla="*/ 673417 w 795355"/>
              <a:gd name="connsiteY19" fmla="*/ 241730 h 1400481"/>
              <a:gd name="connsiteX20" fmla="*/ 597217 w 795355"/>
              <a:gd name="connsiteY20" fmla="*/ 324598 h 1400481"/>
              <a:gd name="connsiteX21" fmla="*/ 553402 w 795355"/>
              <a:gd name="connsiteY21" fmla="*/ 374128 h 1400481"/>
              <a:gd name="connsiteX22" fmla="*/ 564832 w 795355"/>
              <a:gd name="connsiteY22" fmla="*/ 722743 h 1400481"/>
              <a:gd name="connsiteX23" fmla="*/ 712470 w 795355"/>
              <a:gd name="connsiteY23" fmla="*/ 1058975 h 1400481"/>
              <a:gd name="connsiteX24" fmla="*/ 766762 w 795355"/>
              <a:gd name="connsiteY24" fmla="*/ 1209470 h 1400481"/>
              <a:gd name="connsiteX25" fmla="*/ 783907 w 795355"/>
              <a:gd name="connsiteY25" fmla="*/ 1308530 h 1400481"/>
              <a:gd name="connsiteX26" fmla="*/ 743902 w 795355"/>
              <a:gd name="connsiteY26" fmla="*/ 1381873 h 1400481"/>
              <a:gd name="connsiteX27" fmla="*/ 309562 w 795355"/>
              <a:gd name="connsiteY27" fmla="*/ 1399970 h 1400481"/>
              <a:gd name="connsiteX28" fmla="*/ 54292 w 795355"/>
              <a:gd name="connsiteY28" fmla="*/ 1386636 h 1400481"/>
              <a:gd name="connsiteX29" fmla="*/ 952 w 795355"/>
              <a:gd name="connsiteY29" fmla="*/ 1372348 h 1400481"/>
              <a:gd name="connsiteX30" fmla="*/ 0 w 795355"/>
              <a:gd name="connsiteY30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56223 w 795355"/>
              <a:gd name="connsiteY11" fmla="*/ 74090 h 1400481"/>
              <a:gd name="connsiteX12" fmla="*/ 270510 w 795355"/>
              <a:gd name="connsiteY12" fmla="*/ 36942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545783 w 795355"/>
              <a:gd name="connsiteY15" fmla="*/ 2652 h 1400481"/>
              <a:gd name="connsiteX16" fmla="*/ 679132 w 795355"/>
              <a:gd name="connsiteY16" fmla="*/ 10273 h 1400481"/>
              <a:gd name="connsiteX17" fmla="*/ 686752 w 795355"/>
              <a:gd name="connsiteY17" fmla="*/ 26465 h 1400481"/>
              <a:gd name="connsiteX18" fmla="*/ 673417 w 795355"/>
              <a:gd name="connsiteY18" fmla="*/ 142670 h 1400481"/>
              <a:gd name="connsiteX19" fmla="*/ 672465 w 795355"/>
              <a:gd name="connsiteY19" fmla="*/ 165530 h 1400481"/>
              <a:gd name="connsiteX20" fmla="*/ 673417 w 795355"/>
              <a:gd name="connsiteY20" fmla="*/ 241730 h 1400481"/>
              <a:gd name="connsiteX21" fmla="*/ 597217 w 795355"/>
              <a:gd name="connsiteY21" fmla="*/ 324598 h 1400481"/>
              <a:gd name="connsiteX22" fmla="*/ 553402 w 795355"/>
              <a:gd name="connsiteY22" fmla="*/ 374128 h 1400481"/>
              <a:gd name="connsiteX23" fmla="*/ 564832 w 795355"/>
              <a:gd name="connsiteY23" fmla="*/ 722743 h 1400481"/>
              <a:gd name="connsiteX24" fmla="*/ 712470 w 795355"/>
              <a:gd name="connsiteY24" fmla="*/ 1058975 h 1400481"/>
              <a:gd name="connsiteX25" fmla="*/ 766762 w 795355"/>
              <a:gd name="connsiteY25" fmla="*/ 1209470 h 1400481"/>
              <a:gd name="connsiteX26" fmla="*/ 783907 w 795355"/>
              <a:gd name="connsiteY26" fmla="*/ 1308530 h 1400481"/>
              <a:gd name="connsiteX27" fmla="*/ 743902 w 795355"/>
              <a:gd name="connsiteY27" fmla="*/ 1381873 h 1400481"/>
              <a:gd name="connsiteX28" fmla="*/ 309562 w 795355"/>
              <a:gd name="connsiteY28" fmla="*/ 1399970 h 1400481"/>
              <a:gd name="connsiteX29" fmla="*/ 54292 w 795355"/>
              <a:gd name="connsiteY29" fmla="*/ 1386636 h 1400481"/>
              <a:gd name="connsiteX30" fmla="*/ 952 w 795355"/>
              <a:gd name="connsiteY30" fmla="*/ 1372348 h 1400481"/>
              <a:gd name="connsiteX31" fmla="*/ 0 w 795355"/>
              <a:gd name="connsiteY31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56223 w 795355"/>
              <a:gd name="connsiteY11" fmla="*/ 74090 h 1400481"/>
              <a:gd name="connsiteX12" fmla="*/ 299085 w 795355"/>
              <a:gd name="connsiteY12" fmla="*/ 82662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545783 w 795355"/>
              <a:gd name="connsiteY15" fmla="*/ 2652 h 1400481"/>
              <a:gd name="connsiteX16" fmla="*/ 679132 w 795355"/>
              <a:gd name="connsiteY16" fmla="*/ 10273 h 1400481"/>
              <a:gd name="connsiteX17" fmla="*/ 686752 w 795355"/>
              <a:gd name="connsiteY17" fmla="*/ 26465 h 1400481"/>
              <a:gd name="connsiteX18" fmla="*/ 673417 w 795355"/>
              <a:gd name="connsiteY18" fmla="*/ 142670 h 1400481"/>
              <a:gd name="connsiteX19" fmla="*/ 672465 w 795355"/>
              <a:gd name="connsiteY19" fmla="*/ 165530 h 1400481"/>
              <a:gd name="connsiteX20" fmla="*/ 673417 w 795355"/>
              <a:gd name="connsiteY20" fmla="*/ 241730 h 1400481"/>
              <a:gd name="connsiteX21" fmla="*/ 597217 w 795355"/>
              <a:gd name="connsiteY21" fmla="*/ 324598 h 1400481"/>
              <a:gd name="connsiteX22" fmla="*/ 553402 w 795355"/>
              <a:gd name="connsiteY22" fmla="*/ 374128 h 1400481"/>
              <a:gd name="connsiteX23" fmla="*/ 564832 w 795355"/>
              <a:gd name="connsiteY23" fmla="*/ 722743 h 1400481"/>
              <a:gd name="connsiteX24" fmla="*/ 712470 w 795355"/>
              <a:gd name="connsiteY24" fmla="*/ 1058975 h 1400481"/>
              <a:gd name="connsiteX25" fmla="*/ 766762 w 795355"/>
              <a:gd name="connsiteY25" fmla="*/ 1209470 h 1400481"/>
              <a:gd name="connsiteX26" fmla="*/ 783907 w 795355"/>
              <a:gd name="connsiteY26" fmla="*/ 1308530 h 1400481"/>
              <a:gd name="connsiteX27" fmla="*/ 743902 w 795355"/>
              <a:gd name="connsiteY27" fmla="*/ 1381873 h 1400481"/>
              <a:gd name="connsiteX28" fmla="*/ 309562 w 795355"/>
              <a:gd name="connsiteY28" fmla="*/ 1399970 h 1400481"/>
              <a:gd name="connsiteX29" fmla="*/ 54292 w 795355"/>
              <a:gd name="connsiteY29" fmla="*/ 1386636 h 1400481"/>
              <a:gd name="connsiteX30" fmla="*/ 952 w 795355"/>
              <a:gd name="connsiteY30" fmla="*/ 1372348 h 1400481"/>
              <a:gd name="connsiteX31" fmla="*/ 0 w 795355"/>
              <a:gd name="connsiteY31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56223 w 795355"/>
              <a:gd name="connsiteY11" fmla="*/ 74090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545783 w 795355"/>
              <a:gd name="connsiteY15" fmla="*/ 2652 h 1400481"/>
              <a:gd name="connsiteX16" fmla="*/ 679132 w 795355"/>
              <a:gd name="connsiteY16" fmla="*/ 10273 h 1400481"/>
              <a:gd name="connsiteX17" fmla="*/ 686752 w 795355"/>
              <a:gd name="connsiteY17" fmla="*/ 26465 h 1400481"/>
              <a:gd name="connsiteX18" fmla="*/ 673417 w 795355"/>
              <a:gd name="connsiteY18" fmla="*/ 142670 h 1400481"/>
              <a:gd name="connsiteX19" fmla="*/ 672465 w 795355"/>
              <a:gd name="connsiteY19" fmla="*/ 165530 h 1400481"/>
              <a:gd name="connsiteX20" fmla="*/ 673417 w 795355"/>
              <a:gd name="connsiteY20" fmla="*/ 241730 h 1400481"/>
              <a:gd name="connsiteX21" fmla="*/ 597217 w 795355"/>
              <a:gd name="connsiteY21" fmla="*/ 324598 h 1400481"/>
              <a:gd name="connsiteX22" fmla="*/ 553402 w 795355"/>
              <a:gd name="connsiteY22" fmla="*/ 374128 h 1400481"/>
              <a:gd name="connsiteX23" fmla="*/ 564832 w 795355"/>
              <a:gd name="connsiteY23" fmla="*/ 722743 h 1400481"/>
              <a:gd name="connsiteX24" fmla="*/ 712470 w 795355"/>
              <a:gd name="connsiteY24" fmla="*/ 1058975 h 1400481"/>
              <a:gd name="connsiteX25" fmla="*/ 766762 w 795355"/>
              <a:gd name="connsiteY25" fmla="*/ 1209470 h 1400481"/>
              <a:gd name="connsiteX26" fmla="*/ 783907 w 795355"/>
              <a:gd name="connsiteY26" fmla="*/ 1308530 h 1400481"/>
              <a:gd name="connsiteX27" fmla="*/ 743902 w 795355"/>
              <a:gd name="connsiteY27" fmla="*/ 1381873 h 1400481"/>
              <a:gd name="connsiteX28" fmla="*/ 309562 w 795355"/>
              <a:gd name="connsiteY28" fmla="*/ 1399970 h 1400481"/>
              <a:gd name="connsiteX29" fmla="*/ 54292 w 795355"/>
              <a:gd name="connsiteY29" fmla="*/ 1386636 h 1400481"/>
              <a:gd name="connsiteX30" fmla="*/ 952 w 795355"/>
              <a:gd name="connsiteY30" fmla="*/ 1372348 h 1400481"/>
              <a:gd name="connsiteX31" fmla="*/ 0 w 795355"/>
              <a:gd name="connsiteY31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7651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545783 w 795355"/>
              <a:gd name="connsiteY15" fmla="*/ 2652 h 1400481"/>
              <a:gd name="connsiteX16" fmla="*/ 679132 w 795355"/>
              <a:gd name="connsiteY16" fmla="*/ 10273 h 1400481"/>
              <a:gd name="connsiteX17" fmla="*/ 686752 w 795355"/>
              <a:gd name="connsiteY17" fmla="*/ 26465 h 1400481"/>
              <a:gd name="connsiteX18" fmla="*/ 673417 w 795355"/>
              <a:gd name="connsiteY18" fmla="*/ 142670 h 1400481"/>
              <a:gd name="connsiteX19" fmla="*/ 672465 w 795355"/>
              <a:gd name="connsiteY19" fmla="*/ 165530 h 1400481"/>
              <a:gd name="connsiteX20" fmla="*/ 673417 w 795355"/>
              <a:gd name="connsiteY20" fmla="*/ 241730 h 1400481"/>
              <a:gd name="connsiteX21" fmla="*/ 597217 w 795355"/>
              <a:gd name="connsiteY21" fmla="*/ 324598 h 1400481"/>
              <a:gd name="connsiteX22" fmla="*/ 553402 w 795355"/>
              <a:gd name="connsiteY22" fmla="*/ 374128 h 1400481"/>
              <a:gd name="connsiteX23" fmla="*/ 564832 w 795355"/>
              <a:gd name="connsiteY23" fmla="*/ 722743 h 1400481"/>
              <a:gd name="connsiteX24" fmla="*/ 712470 w 795355"/>
              <a:gd name="connsiteY24" fmla="*/ 1058975 h 1400481"/>
              <a:gd name="connsiteX25" fmla="*/ 766762 w 795355"/>
              <a:gd name="connsiteY25" fmla="*/ 1209470 h 1400481"/>
              <a:gd name="connsiteX26" fmla="*/ 783907 w 795355"/>
              <a:gd name="connsiteY26" fmla="*/ 1308530 h 1400481"/>
              <a:gd name="connsiteX27" fmla="*/ 743902 w 795355"/>
              <a:gd name="connsiteY27" fmla="*/ 1381873 h 1400481"/>
              <a:gd name="connsiteX28" fmla="*/ 309562 w 795355"/>
              <a:gd name="connsiteY28" fmla="*/ 1399970 h 1400481"/>
              <a:gd name="connsiteX29" fmla="*/ 54292 w 795355"/>
              <a:gd name="connsiteY29" fmla="*/ 1386636 h 1400481"/>
              <a:gd name="connsiteX30" fmla="*/ 952 w 795355"/>
              <a:gd name="connsiteY30" fmla="*/ 1372348 h 1400481"/>
              <a:gd name="connsiteX31" fmla="*/ 0 w 795355"/>
              <a:gd name="connsiteY31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7651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45783 w 795355"/>
              <a:gd name="connsiteY16" fmla="*/ 2652 h 1400481"/>
              <a:gd name="connsiteX17" fmla="*/ 679132 w 795355"/>
              <a:gd name="connsiteY17" fmla="*/ 10273 h 1400481"/>
              <a:gd name="connsiteX18" fmla="*/ 686752 w 795355"/>
              <a:gd name="connsiteY18" fmla="*/ 26465 h 1400481"/>
              <a:gd name="connsiteX19" fmla="*/ 673417 w 795355"/>
              <a:gd name="connsiteY19" fmla="*/ 142670 h 1400481"/>
              <a:gd name="connsiteX20" fmla="*/ 672465 w 795355"/>
              <a:gd name="connsiteY20" fmla="*/ 165530 h 1400481"/>
              <a:gd name="connsiteX21" fmla="*/ 673417 w 795355"/>
              <a:gd name="connsiteY21" fmla="*/ 241730 h 1400481"/>
              <a:gd name="connsiteX22" fmla="*/ 597217 w 795355"/>
              <a:gd name="connsiteY22" fmla="*/ 324598 h 1400481"/>
              <a:gd name="connsiteX23" fmla="*/ 553402 w 795355"/>
              <a:gd name="connsiteY23" fmla="*/ 374128 h 1400481"/>
              <a:gd name="connsiteX24" fmla="*/ 564832 w 795355"/>
              <a:gd name="connsiteY24" fmla="*/ 722743 h 1400481"/>
              <a:gd name="connsiteX25" fmla="*/ 712470 w 795355"/>
              <a:gd name="connsiteY25" fmla="*/ 1058975 h 1400481"/>
              <a:gd name="connsiteX26" fmla="*/ 766762 w 795355"/>
              <a:gd name="connsiteY26" fmla="*/ 1209470 h 1400481"/>
              <a:gd name="connsiteX27" fmla="*/ 783907 w 795355"/>
              <a:gd name="connsiteY27" fmla="*/ 1308530 h 1400481"/>
              <a:gd name="connsiteX28" fmla="*/ 743902 w 795355"/>
              <a:gd name="connsiteY28" fmla="*/ 1381873 h 1400481"/>
              <a:gd name="connsiteX29" fmla="*/ 309562 w 795355"/>
              <a:gd name="connsiteY29" fmla="*/ 1399970 h 1400481"/>
              <a:gd name="connsiteX30" fmla="*/ 54292 w 795355"/>
              <a:gd name="connsiteY30" fmla="*/ 1386636 h 1400481"/>
              <a:gd name="connsiteX31" fmla="*/ 952 w 795355"/>
              <a:gd name="connsiteY31" fmla="*/ 1372348 h 1400481"/>
              <a:gd name="connsiteX32" fmla="*/ 0 w 795355"/>
              <a:gd name="connsiteY32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7651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07683 w 795355"/>
              <a:gd name="connsiteY16" fmla="*/ 31227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7651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299085 w 795355"/>
              <a:gd name="connsiteY12" fmla="*/ 76947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293370 w 795355"/>
              <a:gd name="connsiteY12" fmla="*/ 62660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299085 w 795355"/>
              <a:gd name="connsiteY12" fmla="*/ 76948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296228 w 795355"/>
              <a:gd name="connsiteY12" fmla="*/ 91236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301943 w 795355"/>
              <a:gd name="connsiteY12" fmla="*/ 82664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307658 w 795355"/>
              <a:gd name="connsiteY12" fmla="*/ 79806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307658 w 795355"/>
              <a:gd name="connsiteY12" fmla="*/ 79806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76250 w 795355"/>
              <a:gd name="connsiteY15" fmla="*/ 68375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307658 w 795355"/>
              <a:gd name="connsiteY12" fmla="*/ 79806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64344 w 795355"/>
              <a:gd name="connsiteY15" fmla="*/ 75519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307658 w 795355"/>
              <a:gd name="connsiteY12" fmla="*/ 79806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64344 w 795355"/>
              <a:gd name="connsiteY15" fmla="*/ 75519 h 1400481"/>
              <a:gd name="connsiteX16" fmla="*/ 533400 w 795355"/>
              <a:gd name="connsiteY16" fmla="*/ 74090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9008 h 1400481"/>
              <a:gd name="connsiteX1" fmla="*/ 20002 w 795355"/>
              <a:gd name="connsiteY1" fmla="*/ 1261858 h 1400481"/>
              <a:gd name="connsiteX2" fmla="*/ 19050 w 795355"/>
              <a:gd name="connsiteY2" fmla="*/ 1181848 h 1400481"/>
              <a:gd name="connsiteX3" fmla="*/ 54292 w 795355"/>
              <a:gd name="connsiteY3" fmla="*/ 1091361 h 1400481"/>
              <a:gd name="connsiteX4" fmla="*/ 228600 w 795355"/>
              <a:gd name="connsiteY4" fmla="*/ 632255 h 1400481"/>
              <a:gd name="connsiteX5" fmla="*/ 229552 w 795355"/>
              <a:gd name="connsiteY5" fmla="*/ 362698 h 1400481"/>
              <a:gd name="connsiteX6" fmla="*/ 202882 w 795355"/>
              <a:gd name="connsiteY6" fmla="*/ 330313 h 1400481"/>
              <a:gd name="connsiteX7" fmla="*/ 113347 w 795355"/>
              <a:gd name="connsiteY7" fmla="*/ 218870 h 1400481"/>
              <a:gd name="connsiteX8" fmla="*/ 98107 w 795355"/>
              <a:gd name="connsiteY8" fmla="*/ 35990 h 1400481"/>
              <a:gd name="connsiteX9" fmla="*/ 126682 w 795355"/>
              <a:gd name="connsiteY9" fmla="*/ 6463 h 1400481"/>
              <a:gd name="connsiteX10" fmla="*/ 233362 w 795355"/>
              <a:gd name="connsiteY10" fmla="*/ 14083 h 1400481"/>
              <a:gd name="connsiteX11" fmla="*/ 244794 w 795355"/>
              <a:gd name="connsiteY11" fmla="*/ 79805 h 1400481"/>
              <a:gd name="connsiteX12" fmla="*/ 307658 w 795355"/>
              <a:gd name="connsiteY12" fmla="*/ 79806 h 1400481"/>
              <a:gd name="connsiteX13" fmla="*/ 313373 w 795355"/>
              <a:gd name="connsiteY13" fmla="*/ 5510 h 1400481"/>
              <a:gd name="connsiteX14" fmla="*/ 454342 w 795355"/>
              <a:gd name="connsiteY14" fmla="*/ 1701 h 1400481"/>
              <a:gd name="connsiteX15" fmla="*/ 464344 w 795355"/>
              <a:gd name="connsiteY15" fmla="*/ 75519 h 1400481"/>
              <a:gd name="connsiteX16" fmla="*/ 538163 w 795355"/>
              <a:gd name="connsiteY16" fmla="*/ 76471 h 1400481"/>
              <a:gd name="connsiteX17" fmla="*/ 545783 w 795355"/>
              <a:gd name="connsiteY17" fmla="*/ 2652 h 1400481"/>
              <a:gd name="connsiteX18" fmla="*/ 679132 w 795355"/>
              <a:gd name="connsiteY18" fmla="*/ 10273 h 1400481"/>
              <a:gd name="connsiteX19" fmla="*/ 686752 w 795355"/>
              <a:gd name="connsiteY19" fmla="*/ 26465 h 1400481"/>
              <a:gd name="connsiteX20" fmla="*/ 673417 w 795355"/>
              <a:gd name="connsiteY20" fmla="*/ 142670 h 1400481"/>
              <a:gd name="connsiteX21" fmla="*/ 672465 w 795355"/>
              <a:gd name="connsiteY21" fmla="*/ 165530 h 1400481"/>
              <a:gd name="connsiteX22" fmla="*/ 673417 w 795355"/>
              <a:gd name="connsiteY22" fmla="*/ 241730 h 1400481"/>
              <a:gd name="connsiteX23" fmla="*/ 597217 w 795355"/>
              <a:gd name="connsiteY23" fmla="*/ 324598 h 1400481"/>
              <a:gd name="connsiteX24" fmla="*/ 553402 w 795355"/>
              <a:gd name="connsiteY24" fmla="*/ 374128 h 1400481"/>
              <a:gd name="connsiteX25" fmla="*/ 564832 w 795355"/>
              <a:gd name="connsiteY25" fmla="*/ 722743 h 1400481"/>
              <a:gd name="connsiteX26" fmla="*/ 712470 w 795355"/>
              <a:gd name="connsiteY26" fmla="*/ 1058975 h 1400481"/>
              <a:gd name="connsiteX27" fmla="*/ 766762 w 795355"/>
              <a:gd name="connsiteY27" fmla="*/ 1209470 h 1400481"/>
              <a:gd name="connsiteX28" fmla="*/ 783907 w 795355"/>
              <a:gd name="connsiteY28" fmla="*/ 1308530 h 1400481"/>
              <a:gd name="connsiteX29" fmla="*/ 743902 w 795355"/>
              <a:gd name="connsiteY29" fmla="*/ 1381873 h 1400481"/>
              <a:gd name="connsiteX30" fmla="*/ 309562 w 795355"/>
              <a:gd name="connsiteY30" fmla="*/ 1399970 h 1400481"/>
              <a:gd name="connsiteX31" fmla="*/ 54292 w 795355"/>
              <a:gd name="connsiteY31" fmla="*/ 1386636 h 1400481"/>
              <a:gd name="connsiteX32" fmla="*/ 952 w 795355"/>
              <a:gd name="connsiteY32" fmla="*/ 1372348 h 1400481"/>
              <a:gd name="connsiteX33" fmla="*/ 0 w 795355"/>
              <a:gd name="connsiteY33" fmla="*/ 1319008 h 1400481"/>
              <a:gd name="connsiteX0" fmla="*/ 0 w 795355"/>
              <a:gd name="connsiteY0" fmla="*/ 1317873 h 1399346"/>
              <a:gd name="connsiteX1" fmla="*/ 20002 w 795355"/>
              <a:gd name="connsiteY1" fmla="*/ 1260723 h 1399346"/>
              <a:gd name="connsiteX2" fmla="*/ 19050 w 795355"/>
              <a:gd name="connsiteY2" fmla="*/ 1180713 h 1399346"/>
              <a:gd name="connsiteX3" fmla="*/ 54292 w 795355"/>
              <a:gd name="connsiteY3" fmla="*/ 1090226 h 1399346"/>
              <a:gd name="connsiteX4" fmla="*/ 228600 w 795355"/>
              <a:gd name="connsiteY4" fmla="*/ 631120 h 1399346"/>
              <a:gd name="connsiteX5" fmla="*/ 229552 w 795355"/>
              <a:gd name="connsiteY5" fmla="*/ 361563 h 1399346"/>
              <a:gd name="connsiteX6" fmla="*/ 202882 w 795355"/>
              <a:gd name="connsiteY6" fmla="*/ 329178 h 1399346"/>
              <a:gd name="connsiteX7" fmla="*/ 113347 w 795355"/>
              <a:gd name="connsiteY7" fmla="*/ 217735 h 1399346"/>
              <a:gd name="connsiteX8" fmla="*/ 98107 w 795355"/>
              <a:gd name="connsiteY8" fmla="*/ 34855 h 1399346"/>
              <a:gd name="connsiteX9" fmla="*/ 126682 w 795355"/>
              <a:gd name="connsiteY9" fmla="*/ 5328 h 1399346"/>
              <a:gd name="connsiteX10" fmla="*/ 233362 w 795355"/>
              <a:gd name="connsiteY10" fmla="*/ 12948 h 1399346"/>
              <a:gd name="connsiteX11" fmla="*/ 244794 w 795355"/>
              <a:gd name="connsiteY11" fmla="*/ 78670 h 1399346"/>
              <a:gd name="connsiteX12" fmla="*/ 307658 w 795355"/>
              <a:gd name="connsiteY12" fmla="*/ 78671 h 1399346"/>
              <a:gd name="connsiteX13" fmla="*/ 330042 w 795355"/>
              <a:gd name="connsiteY13" fmla="*/ 6757 h 1399346"/>
              <a:gd name="connsiteX14" fmla="*/ 454342 w 795355"/>
              <a:gd name="connsiteY14" fmla="*/ 566 h 1399346"/>
              <a:gd name="connsiteX15" fmla="*/ 464344 w 795355"/>
              <a:gd name="connsiteY15" fmla="*/ 74384 h 1399346"/>
              <a:gd name="connsiteX16" fmla="*/ 538163 w 795355"/>
              <a:gd name="connsiteY16" fmla="*/ 75336 h 1399346"/>
              <a:gd name="connsiteX17" fmla="*/ 545783 w 795355"/>
              <a:gd name="connsiteY17" fmla="*/ 1517 h 1399346"/>
              <a:gd name="connsiteX18" fmla="*/ 679132 w 795355"/>
              <a:gd name="connsiteY18" fmla="*/ 9138 h 1399346"/>
              <a:gd name="connsiteX19" fmla="*/ 686752 w 795355"/>
              <a:gd name="connsiteY19" fmla="*/ 25330 h 1399346"/>
              <a:gd name="connsiteX20" fmla="*/ 673417 w 795355"/>
              <a:gd name="connsiteY20" fmla="*/ 141535 h 1399346"/>
              <a:gd name="connsiteX21" fmla="*/ 672465 w 795355"/>
              <a:gd name="connsiteY21" fmla="*/ 164395 h 1399346"/>
              <a:gd name="connsiteX22" fmla="*/ 673417 w 795355"/>
              <a:gd name="connsiteY22" fmla="*/ 240595 h 1399346"/>
              <a:gd name="connsiteX23" fmla="*/ 597217 w 795355"/>
              <a:gd name="connsiteY23" fmla="*/ 323463 h 1399346"/>
              <a:gd name="connsiteX24" fmla="*/ 553402 w 795355"/>
              <a:gd name="connsiteY24" fmla="*/ 372993 h 1399346"/>
              <a:gd name="connsiteX25" fmla="*/ 564832 w 795355"/>
              <a:gd name="connsiteY25" fmla="*/ 721608 h 1399346"/>
              <a:gd name="connsiteX26" fmla="*/ 712470 w 795355"/>
              <a:gd name="connsiteY26" fmla="*/ 1057840 h 1399346"/>
              <a:gd name="connsiteX27" fmla="*/ 766762 w 795355"/>
              <a:gd name="connsiteY27" fmla="*/ 1208335 h 1399346"/>
              <a:gd name="connsiteX28" fmla="*/ 783907 w 795355"/>
              <a:gd name="connsiteY28" fmla="*/ 1307395 h 1399346"/>
              <a:gd name="connsiteX29" fmla="*/ 743902 w 795355"/>
              <a:gd name="connsiteY29" fmla="*/ 1380738 h 1399346"/>
              <a:gd name="connsiteX30" fmla="*/ 309562 w 795355"/>
              <a:gd name="connsiteY30" fmla="*/ 1398835 h 1399346"/>
              <a:gd name="connsiteX31" fmla="*/ 54292 w 795355"/>
              <a:gd name="connsiteY31" fmla="*/ 1385501 h 1399346"/>
              <a:gd name="connsiteX32" fmla="*/ 952 w 795355"/>
              <a:gd name="connsiteY32" fmla="*/ 1371213 h 1399346"/>
              <a:gd name="connsiteX33" fmla="*/ 0 w 795355"/>
              <a:gd name="connsiteY33" fmla="*/ 1317873 h 1399346"/>
              <a:gd name="connsiteX0" fmla="*/ 0 w 795355"/>
              <a:gd name="connsiteY0" fmla="*/ 1317873 h 1399346"/>
              <a:gd name="connsiteX1" fmla="*/ 20002 w 795355"/>
              <a:gd name="connsiteY1" fmla="*/ 1260723 h 1399346"/>
              <a:gd name="connsiteX2" fmla="*/ 19050 w 795355"/>
              <a:gd name="connsiteY2" fmla="*/ 1180713 h 1399346"/>
              <a:gd name="connsiteX3" fmla="*/ 54292 w 795355"/>
              <a:gd name="connsiteY3" fmla="*/ 1090226 h 1399346"/>
              <a:gd name="connsiteX4" fmla="*/ 228600 w 795355"/>
              <a:gd name="connsiteY4" fmla="*/ 631120 h 1399346"/>
              <a:gd name="connsiteX5" fmla="*/ 229552 w 795355"/>
              <a:gd name="connsiteY5" fmla="*/ 361563 h 1399346"/>
              <a:gd name="connsiteX6" fmla="*/ 202882 w 795355"/>
              <a:gd name="connsiteY6" fmla="*/ 329178 h 1399346"/>
              <a:gd name="connsiteX7" fmla="*/ 113347 w 795355"/>
              <a:gd name="connsiteY7" fmla="*/ 217735 h 1399346"/>
              <a:gd name="connsiteX8" fmla="*/ 98107 w 795355"/>
              <a:gd name="connsiteY8" fmla="*/ 34855 h 1399346"/>
              <a:gd name="connsiteX9" fmla="*/ 126682 w 795355"/>
              <a:gd name="connsiteY9" fmla="*/ 5328 h 1399346"/>
              <a:gd name="connsiteX10" fmla="*/ 233362 w 795355"/>
              <a:gd name="connsiteY10" fmla="*/ 12948 h 1399346"/>
              <a:gd name="connsiteX11" fmla="*/ 244794 w 795355"/>
              <a:gd name="connsiteY11" fmla="*/ 78670 h 1399346"/>
              <a:gd name="connsiteX12" fmla="*/ 307658 w 795355"/>
              <a:gd name="connsiteY12" fmla="*/ 78671 h 1399346"/>
              <a:gd name="connsiteX13" fmla="*/ 330042 w 795355"/>
              <a:gd name="connsiteY13" fmla="*/ 6757 h 1399346"/>
              <a:gd name="connsiteX14" fmla="*/ 454342 w 795355"/>
              <a:gd name="connsiteY14" fmla="*/ 566 h 1399346"/>
              <a:gd name="connsiteX15" fmla="*/ 464344 w 795355"/>
              <a:gd name="connsiteY15" fmla="*/ 74384 h 1399346"/>
              <a:gd name="connsiteX16" fmla="*/ 538163 w 795355"/>
              <a:gd name="connsiteY16" fmla="*/ 75336 h 1399346"/>
              <a:gd name="connsiteX17" fmla="*/ 545783 w 795355"/>
              <a:gd name="connsiteY17" fmla="*/ 1517 h 1399346"/>
              <a:gd name="connsiteX18" fmla="*/ 679132 w 795355"/>
              <a:gd name="connsiteY18" fmla="*/ 9138 h 1399346"/>
              <a:gd name="connsiteX19" fmla="*/ 686752 w 795355"/>
              <a:gd name="connsiteY19" fmla="*/ 25330 h 1399346"/>
              <a:gd name="connsiteX20" fmla="*/ 673417 w 795355"/>
              <a:gd name="connsiteY20" fmla="*/ 141535 h 1399346"/>
              <a:gd name="connsiteX21" fmla="*/ 672465 w 795355"/>
              <a:gd name="connsiteY21" fmla="*/ 164395 h 1399346"/>
              <a:gd name="connsiteX22" fmla="*/ 673417 w 795355"/>
              <a:gd name="connsiteY22" fmla="*/ 240595 h 1399346"/>
              <a:gd name="connsiteX23" fmla="*/ 597217 w 795355"/>
              <a:gd name="connsiteY23" fmla="*/ 323463 h 1399346"/>
              <a:gd name="connsiteX24" fmla="*/ 553402 w 795355"/>
              <a:gd name="connsiteY24" fmla="*/ 372993 h 1399346"/>
              <a:gd name="connsiteX25" fmla="*/ 564832 w 795355"/>
              <a:gd name="connsiteY25" fmla="*/ 721608 h 1399346"/>
              <a:gd name="connsiteX26" fmla="*/ 712470 w 795355"/>
              <a:gd name="connsiteY26" fmla="*/ 1057840 h 1399346"/>
              <a:gd name="connsiteX27" fmla="*/ 766762 w 795355"/>
              <a:gd name="connsiteY27" fmla="*/ 1208335 h 1399346"/>
              <a:gd name="connsiteX28" fmla="*/ 783907 w 795355"/>
              <a:gd name="connsiteY28" fmla="*/ 1307395 h 1399346"/>
              <a:gd name="connsiteX29" fmla="*/ 743902 w 795355"/>
              <a:gd name="connsiteY29" fmla="*/ 1380738 h 1399346"/>
              <a:gd name="connsiteX30" fmla="*/ 309562 w 795355"/>
              <a:gd name="connsiteY30" fmla="*/ 1398835 h 1399346"/>
              <a:gd name="connsiteX31" fmla="*/ 54292 w 795355"/>
              <a:gd name="connsiteY31" fmla="*/ 1385501 h 1399346"/>
              <a:gd name="connsiteX32" fmla="*/ 952 w 795355"/>
              <a:gd name="connsiteY32" fmla="*/ 1371213 h 1399346"/>
              <a:gd name="connsiteX33" fmla="*/ 0 w 795355"/>
              <a:gd name="connsiteY33" fmla="*/ 1317873 h 1399346"/>
              <a:gd name="connsiteX0" fmla="*/ 0 w 795355"/>
              <a:gd name="connsiteY0" fmla="*/ 1317873 h 1399346"/>
              <a:gd name="connsiteX1" fmla="*/ 20002 w 795355"/>
              <a:gd name="connsiteY1" fmla="*/ 1260723 h 1399346"/>
              <a:gd name="connsiteX2" fmla="*/ 19050 w 795355"/>
              <a:gd name="connsiteY2" fmla="*/ 1180713 h 1399346"/>
              <a:gd name="connsiteX3" fmla="*/ 54292 w 795355"/>
              <a:gd name="connsiteY3" fmla="*/ 1090226 h 1399346"/>
              <a:gd name="connsiteX4" fmla="*/ 228600 w 795355"/>
              <a:gd name="connsiteY4" fmla="*/ 631120 h 1399346"/>
              <a:gd name="connsiteX5" fmla="*/ 229552 w 795355"/>
              <a:gd name="connsiteY5" fmla="*/ 361563 h 1399346"/>
              <a:gd name="connsiteX6" fmla="*/ 202882 w 795355"/>
              <a:gd name="connsiteY6" fmla="*/ 329178 h 1399346"/>
              <a:gd name="connsiteX7" fmla="*/ 113347 w 795355"/>
              <a:gd name="connsiteY7" fmla="*/ 217735 h 1399346"/>
              <a:gd name="connsiteX8" fmla="*/ 98107 w 795355"/>
              <a:gd name="connsiteY8" fmla="*/ 34855 h 1399346"/>
              <a:gd name="connsiteX9" fmla="*/ 126682 w 795355"/>
              <a:gd name="connsiteY9" fmla="*/ 5328 h 1399346"/>
              <a:gd name="connsiteX10" fmla="*/ 233362 w 795355"/>
              <a:gd name="connsiteY10" fmla="*/ 12948 h 1399346"/>
              <a:gd name="connsiteX11" fmla="*/ 244794 w 795355"/>
              <a:gd name="connsiteY11" fmla="*/ 78670 h 1399346"/>
              <a:gd name="connsiteX12" fmla="*/ 326708 w 795355"/>
              <a:gd name="connsiteY12" fmla="*/ 73909 h 1399346"/>
              <a:gd name="connsiteX13" fmla="*/ 330042 w 795355"/>
              <a:gd name="connsiteY13" fmla="*/ 6757 h 1399346"/>
              <a:gd name="connsiteX14" fmla="*/ 454342 w 795355"/>
              <a:gd name="connsiteY14" fmla="*/ 566 h 1399346"/>
              <a:gd name="connsiteX15" fmla="*/ 464344 w 795355"/>
              <a:gd name="connsiteY15" fmla="*/ 74384 h 1399346"/>
              <a:gd name="connsiteX16" fmla="*/ 538163 w 795355"/>
              <a:gd name="connsiteY16" fmla="*/ 75336 h 1399346"/>
              <a:gd name="connsiteX17" fmla="*/ 545783 w 795355"/>
              <a:gd name="connsiteY17" fmla="*/ 1517 h 1399346"/>
              <a:gd name="connsiteX18" fmla="*/ 679132 w 795355"/>
              <a:gd name="connsiteY18" fmla="*/ 9138 h 1399346"/>
              <a:gd name="connsiteX19" fmla="*/ 686752 w 795355"/>
              <a:gd name="connsiteY19" fmla="*/ 25330 h 1399346"/>
              <a:gd name="connsiteX20" fmla="*/ 673417 w 795355"/>
              <a:gd name="connsiteY20" fmla="*/ 141535 h 1399346"/>
              <a:gd name="connsiteX21" fmla="*/ 672465 w 795355"/>
              <a:gd name="connsiteY21" fmla="*/ 164395 h 1399346"/>
              <a:gd name="connsiteX22" fmla="*/ 673417 w 795355"/>
              <a:gd name="connsiteY22" fmla="*/ 240595 h 1399346"/>
              <a:gd name="connsiteX23" fmla="*/ 597217 w 795355"/>
              <a:gd name="connsiteY23" fmla="*/ 323463 h 1399346"/>
              <a:gd name="connsiteX24" fmla="*/ 553402 w 795355"/>
              <a:gd name="connsiteY24" fmla="*/ 372993 h 1399346"/>
              <a:gd name="connsiteX25" fmla="*/ 564832 w 795355"/>
              <a:gd name="connsiteY25" fmla="*/ 721608 h 1399346"/>
              <a:gd name="connsiteX26" fmla="*/ 712470 w 795355"/>
              <a:gd name="connsiteY26" fmla="*/ 1057840 h 1399346"/>
              <a:gd name="connsiteX27" fmla="*/ 766762 w 795355"/>
              <a:gd name="connsiteY27" fmla="*/ 1208335 h 1399346"/>
              <a:gd name="connsiteX28" fmla="*/ 783907 w 795355"/>
              <a:gd name="connsiteY28" fmla="*/ 1307395 h 1399346"/>
              <a:gd name="connsiteX29" fmla="*/ 743902 w 795355"/>
              <a:gd name="connsiteY29" fmla="*/ 1380738 h 1399346"/>
              <a:gd name="connsiteX30" fmla="*/ 309562 w 795355"/>
              <a:gd name="connsiteY30" fmla="*/ 1398835 h 1399346"/>
              <a:gd name="connsiteX31" fmla="*/ 54292 w 795355"/>
              <a:gd name="connsiteY31" fmla="*/ 1385501 h 1399346"/>
              <a:gd name="connsiteX32" fmla="*/ 952 w 795355"/>
              <a:gd name="connsiteY32" fmla="*/ 1371213 h 1399346"/>
              <a:gd name="connsiteX33" fmla="*/ 0 w 795355"/>
              <a:gd name="connsiteY33" fmla="*/ 1317873 h 1399346"/>
              <a:gd name="connsiteX0" fmla="*/ 0 w 795355"/>
              <a:gd name="connsiteY0" fmla="*/ 1317873 h 1399346"/>
              <a:gd name="connsiteX1" fmla="*/ 20002 w 795355"/>
              <a:gd name="connsiteY1" fmla="*/ 1260723 h 1399346"/>
              <a:gd name="connsiteX2" fmla="*/ 19050 w 795355"/>
              <a:gd name="connsiteY2" fmla="*/ 1180713 h 1399346"/>
              <a:gd name="connsiteX3" fmla="*/ 54292 w 795355"/>
              <a:gd name="connsiteY3" fmla="*/ 1090226 h 1399346"/>
              <a:gd name="connsiteX4" fmla="*/ 228600 w 795355"/>
              <a:gd name="connsiteY4" fmla="*/ 631120 h 1399346"/>
              <a:gd name="connsiteX5" fmla="*/ 229552 w 795355"/>
              <a:gd name="connsiteY5" fmla="*/ 361563 h 1399346"/>
              <a:gd name="connsiteX6" fmla="*/ 202882 w 795355"/>
              <a:gd name="connsiteY6" fmla="*/ 329178 h 1399346"/>
              <a:gd name="connsiteX7" fmla="*/ 113347 w 795355"/>
              <a:gd name="connsiteY7" fmla="*/ 217735 h 1399346"/>
              <a:gd name="connsiteX8" fmla="*/ 98107 w 795355"/>
              <a:gd name="connsiteY8" fmla="*/ 34855 h 1399346"/>
              <a:gd name="connsiteX9" fmla="*/ 126682 w 795355"/>
              <a:gd name="connsiteY9" fmla="*/ 5328 h 1399346"/>
              <a:gd name="connsiteX10" fmla="*/ 233362 w 795355"/>
              <a:gd name="connsiteY10" fmla="*/ 12948 h 1399346"/>
              <a:gd name="connsiteX11" fmla="*/ 244794 w 795355"/>
              <a:gd name="connsiteY11" fmla="*/ 78670 h 1399346"/>
              <a:gd name="connsiteX12" fmla="*/ 326708 w 795355"/>
              <a:gd name="connsiteY12" fmla="*/ 73909 h 1399346"/>
              <a:gd name="connsiteX13" fmla="*/ 330042 w 795355"/>
              <a:gd name="connsiteY13" fmla="*/ 6757 h 1399346"/>
              <a:gd name="connsiteX14" fmla="*/ 454342 w 795355"/>
              <a:gd name="connsiteY14" fmla="*/ 566 h 1399346"/>
              <a:gd name="connsiteX15" fmla="*/ 464344 w 795355"/>
              <a:gd name="connsiteY15" fmla="*/ 74384 h 1399346"/>
              <a:gd name="connsiteX16" fmla="*/ 538163 w 795355"/>
              <a:gd name="connsiteY16" fmla="*/ 75336 h 1399346"/>
              <a:gd name="connsiteX17" fmla="*/ 545783 w 795355"/>
              <a:gd name="connsiteY17" fmla="*/ 1517 h 1399346"/>
              <a:gd name="connsiteX18" fmla="*/ 679132 w 795355"/>
              <a:gd name="connsiteY18" fmla="*/ 9138 h 1399346"/>
              <a:gd name="connsiteX19" fmla="*/ 686752 w 795355"/>
              <a:gd name="connsiteY19" fmla="*/ 25330 h 1399346"/>
              <a:gd name="connsiteX20" fmla="*/ 673417 w 795355"/>
              <a:gd name="connsiteY20" fmla="*/ 141535 h 1399346"/>
              <a:gd name="connsiteX21" fmla="*/ 672465 w 795355"/>
              <a:gd name="connsiteY21" fmla="*/ 164395 h 1399346"/>
              <a:gd name="connsiteX22" fmla="*/ 673417 w 795355"/>
              <a:gd name="connsiteY22" fmla="*/ 240595 h 1399346"/>
              <a:gd name="connsiteX23" fmla="*/ 597217 w 795355"/>
              <a:gd name="connsiteY23" fmla="*/ 323463 h 1399346"/>
              <a:gd name="connsiteX24" fmla="*/ 553402 w 795355"/>
              <a:gd name="connsiteY24" fmla="*/ 372993 h 1399346"/>
              <a:gd name="connsiteX25" fmla="*/ 564832 w 795355"/>
              <a:gd name="connsiteY25" fmla="*/ 721608 h 1399346"/>
              <a:gd name="connsiteX26" fmla="*/ 712470 w 795355"/>
              <a:gd name="connsiteY26" fmla="*/ 1057840 h 1399346"/>
              <a:gd name="connsiteX27" fmla="*/ 766762 w 795355"/>
              <a:gd name="connsiteY27" fmla="*/ 1208335 h 1399346"/>
              <a:gd name="connsiteX28" fmla="*/ 783907 w 795355"/>
              <a:gd name="connsiteY28" fmla="*/ 1307395 h 1399346"/>
              <a:gd name="connsiteX29" fmla="*/ 743902 w 795355"/>
              <a:gd name="connsiteY29" fmla="*/ 1380738 h 1399346"/>
              <a:gd name="connsiteX30" fmla="*/ 309562 w 795355"/>
              <a:gd name="connsiteY30" fmla="*/ 1398835 h 1399346"/>
              <a:gd name="connsiteX31" fmla="*/ 54292 w 795355"/>
              <a:gd name="connsiteY31" fmla="*/ 1385501 h 1399346"/>
              <a:gd name="connsiteX32" fmla="*/ 952 w 795355"/>
              <a:gd name="connsiteY32" fmla="*/ 1371213 h 1399346"/>
              <a:gd name="connsiteX33" fmla="*/ 0 w 795355"/>
              <a:gd name="connsiteY33" fmla="*/ 1317873 h 1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355" h="1399346">
                <a:moveTo>
                  <a:pt x="0" y="1317873"/>
                </a:moveTo>
                <a:cubicBezTo>
                  <a:pt x="15240" y="1301681"/>
                  <a:pt x="20955" y="1283583"/>
                  <a:pt x="20002" y="1260723"/>
                </a:cubicBezTo>
                <a:cubicBezTo>
                  <a:pt x="19050" y="1234053"/>
                  <a:pt x="20002" y="1207383"/>
                  <a:pt x="19050" y="1180713"/>
                </a:cubicBezTo>
                <a:cubicBezTo>
                  <a:pt x="17145" y="1145470"/>
                  <a:pt x="32385" y="1116895"/>
                  <a:pt x="54292" y="1090226"/>
                </a:cubicBezTo>
                <a:cubicBezTo>
                  <a:pt x="160972" y="955923"/>
                  <a:pt x="225742" y="804476"/>
                  <a:pt x="228600" y="631120"/>
                </a:cubicBezTo>
                <a:cubicBezTo>
                  <a:pt x="230505" y="541585"/>
                  <a:pt x="228600" y="452051"/>
                  <a:pt x="229552" y="361563"/>
                </a:cubicBezTo>
                <a:cubicBezTo>
                  <a:pt x="229552" y="340608"/>
                  <a:pt x="222885" y="332988"/>
                  <a:pt x="202882" y="329178"/>
                </a:cubicBezTo>
                <a:cubicBezTo>
                  <a:pt x="112395" y="311080"/>
                  <a:pt x="107632" y="310128"/>
                  <a:pt x="113347" y="217735"/>
                </a:cubicBezTo>
                <a:cubicBezTo>
                  <a:pt x="117157" y="154870"/>
                  <a:pt x="93345" y="96768"/>
                  <a:pt x="98107" y="34855"/>
                </a:cubicBezTo>
                <a:cubicBezTo>
                  <a:pt x="100012" y="12948"/>
                  <a:pt x="105727" y="5328"/>
                  <a:pt x="126682" y="5328"/>
                </a:cubicBezTo>
                <a:cubicBezTo>
                  <a:pt x="159067" y="4375"/>
                  <a:pt x="201930" y="2470"/>
                  <a:pt x="233362" y="12948"/>
                </a:cubicBezTo>
                <a:cubicBezTo>
                  <a:pt x="235902" y="43269"/>
                  <a:pt x="240032" y="42952"/>
                  <a:pt x="244794" y="78670"/>
                </a:cubicBezTo>
                <a:cubicBezTo>
                  <a:pt x="268130" y="82480"/>
                  <a:pt x="317183" y="85339"/>
                  <a:pt x="326708" y="73909"/>
                </a:cubicBezTo>
                <a:cubicBezTo>
                  <a:pt x="336233" y="62479"/>
                  <a:pt x="327978" y="43586"/>
                  <a:pt x="330042" y="6757"/>
                </a:cubicBezTo>
                <a:cubicBezTo>
                  <a:pt x="334804" y="-2768"/>
                  <a:pt x="413702" y="566"/>
                  <a:pt x="454342" y="566"/>
                </a:cubicBezTo>
                <a:cubicBezTo>
                  <a:pt x="462438" y="37237"/>
                  <a:pt x="449104" y="74226"/>
                  <a:pt x="464344" y="74384"/>
                </a:cubicBezTo>
                <a:cubicBezTo>
                  <a:pt x="473234" y="79305"/>
                  <a:pt x="526574" y="86290"/>
                  <a:pt x="538163" y="75336"/>
                </a:cubicBezTo>
                <a:cubicBezTo>
                  <a:pt x="549752" y="64382"/>
                  <a:pt x="543402" y="47871"/>
                  <a:pt x="545783" y="1517"/>
                </a:cubicBezTo>
                <a:cubicBezTo>
                  <a:pt x="596266" y="7232"/>
                  <a:pt x="630555" y="-5150"/>
                  <a:pt x="679132" y="9138"/>
                </a:cubicBezTo>
                <a:cubicBezTo>
                  <a:pt x="687705" y="11995"/>
                  <a:pt x="687705" y="18663"/>
                  <a:pt x="686752" y="25330"/>
                </a:cubicBezTo>
                <a:cubicBezTo>
                  <a:pt x="681990" y="63430"/>
                  <a:pt x="700087" y="105340"/>
                  <a:pt x="673417" y="141535"/>
                </a:cubicBezTo>
                <a:cubicBezTo>
                  <a:pt x="669607" y="146298"/>
                  <a:pt x="672465" y="156775"/>
                  <a:pt x="672465" y="164395"/>
                </a:cubicBezTo>
                <a:cubicBezTo>
                  <a:pt x="672465" y="190113"/>
                  <a:pt x="673417" y="215830"/>
                  <a:pt x="673417" y="240595"/>
                </a:cubicBezTo>
                <a:cubicBezTo>
                  <a:pt x="672465" y="306318"/>
                  <a:pt x="662940" y="318700"/>
                  <a:pt x="597217" y="323463"/>
                </a:cubicBezTo>
                <a:cubicBezTo>
                  <a:pt x="561975" y="326320"/>
                  <a:pt x="551497" y="339655"/>
                  <a:pt x="553402" y="372993"/>
                </a:cubicBezTo>
                <a:cubicBezTo>
                  <a:pt x="559117" y="489198"/>
                  <a:pt x="548640" y="606355"/>
                  <a:pt x="564832" y="721608"/>
                </a:cubicBezTo>
                <a:cubicBezTo>
                  <a:pt x="581977" y="847338"/>
                  <a:pt x="631507" y="960685"/>
                  <a:pt x="712470" y="1057840"/>
                </a:cubicBezTo>
                <a:cubicBezTo>
                  <a:pt x="750570" y="1102608"/>
                  <a:pt x="773430" y="1148328"/>
                  <a:pt x="766762" y="1208335"/>
                </a:cubicBezTo>
                <a:cubicBezTo>
                  <a:pt x="762952" y="1241673"/>
                  <a:pt x="766762" y="1275010"/>
                  <a:pt x="783907" y="1307395"/>
                </a:cubicBezTo>
                <a:cubicBezTo>
                  <a:pt x="807720" y="1353115"/>
                  <a:pt x="794385" y="1374070"/>
                  <a:pt x="743902" y="1380738"/>
                </a:cubicBezTo>
                <a:cubicBezTo>
                  <a:pt x="599122" y="1397883"/>
                  <a:pt x="454342" y="1400740"/>
                  <a:pt x="309562" y="1398835"/>
                </a:cubicBezTo>
                <a:cubicBezTo>
                  <a:pt x="223837" y="1397883"/>
                  <a:pt x="139065" y="1398835"/>
                  <a:pt x="54292" y="1385501"/>
                </a:cubicBezTo>
                <a:cubicBezTo>
                  <a:pt x="35242" y="1382643"/>
                  <a:pt x="17145" y="1379785"/>
                  <a:pt x="952" y="1371213"/>
                </a:cubicBezTo>
                <a:cubicBezTo>
                  <a:pt x="0" y="1353115"/>
                  <a:pt x="0" y="1335018"/>
                  <a:pt x="0" y="131787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AEC8CEAA-58F3-4F64-8456-2DC2F54557EE}"/>
              </a:ext>
            </a:extLst>
          </p:cNvPr>
          <p:cNvSpPr/>
          <p:nvPr/>
        </p:nvSpPr>
        <p:spPr>
          <a:xfrm>
            <a:off x="4307593" y="2112576"/>
            <a:ext cx="904875" cy="1781175"/>
          </a:xfrm>
          <a:custGeom>
            <a:avLst/>
            <a:gdLst>
              <a:gd name="connsiteX0" fmla="*/ 569673 w 904875"/>
              <a:gd name="connsiteY0" fmla="*/ 1775731 h 1781175"/>
              <a:gd name="connsiteX1" fmla="*/ 171528 w 904875"/>
              <a:gd name="connsiteY1" fmla="*/ 1763349 h 1781175"/>
              <a:gd name="connsiteX2" fmla="*/ 126761 w 904875"/>
              <a:gd name="connsiteY2" fmla="*/ 1674766 h 1781175"/>
              <a:gd name="connsiteX3" fmla="*/ 134381 w 904875"/>
              <a:gd name="connsiteY3" fmla="*/ 1639524 h 1781175"/>
              <a:gd name="connsiteX4" fmla="*/ 134381 w 904875"/>
              <a:gd name="connsiteY4" fmla="*/ 1549989 h 1781175"/>
              <a:gd name="connsiteX5" fmla="*/ 167718 w 904875"/>
              <a:gd name="connsiteY5" fmla="*/ 1466169 h 1781175"/>
              <a:gd name="connsiteX6" fmla="*/ 319166 w 904875"/>
              <a:gd name="connsiteY6" fmla="*/ 1207089 h 1781175"/>
              <a:gd name="connsiteX7" fmla="*/ 297258 w 904875"/>
              <a:gd name="connsiteY7" fmla="*/ 1171846 h 1781175"/>
              <a:gd name="connsiteX8" fmla="*/ 214391 w 904875"/>
              <a:gd name="connsiteY8" fmla="*/ 1161369 h 1781175"/>
              <a:gd name="connsiteX9" fmla="*/ 187721 w 904875"/>
              <a:gd name="connsiteY9" fmla="*/ 1128031 h 1781175"/>
              <a:gd name="connsiteX10" fmla="*/ 211533 w 904875"/>
              <a:gd name="connsiteY10" fmla="*/ 1024209 h 1781175"/>
              <a:gd name="connsiteX11" fmla="*/ 296306 w 904875"/>
              <a:gd name="connsiteY11" fmla="*/ 679404 h 1781175"/>
              <a:gd name="connsiteX12" fmla="*/ 239156 w 904875"/>
              <a:gd name="connsiteY12" fmla="*/ 606061 h 1781175"/>
              <a:gd name="connsiteX13" fmla="*/ 70563 w 904875"/>
              <a:gd name="connsiteY13" fmla="*/ 591774 h 1781175"/>
              <a:gd name="connsiteX14" fmla="*/ 32463 w 904875"/>
              <a:gd name="connsiteY14" fmla="*/ 553674 h 1781175"/>
              <a:gd name="connsiteX15" fmla="*/ 10556 w 904875"/>
              <a:gd name="connsiteY15" fmla="*/ 473664 h 1781175"/>
              <a:gd name="connsiteX16" fmla="*/ 41036 w 904875"/>
              <a:gd name="connsiteY16" fmla="*/ 391749 h 1781175"/>
              <a:gd name="connsiteX17" fmla="*/ 325833 w 904875"/>
              <a:gd name="connsiteY17" fmla="*/ 185056 h 1781175"/>
              <a:gd name="connsiteX18" fmla="*/ 376316 w 904875"/>
              <a:gd name="connsiteY18" fmla="*/ 114571 h 1781175"/>
              <a:gd name="connsiteX19" fmla="*/ 390603 w 904875"/>
              <a:gd name="connsiteY19" fmla="*/ 70756 h 1781175"/>
              <a:gd name="connsiteX20" fmla="*/ 482043 w 904875"/>
              <a:gd name="connsiteY20" fmla="*/ 8844 h 1781175"/>
              <a:gd name="connsiteX21" fmla="*/ 577293 w 904875"/>
              <a:gd name="connsiteY21" fmla="*/ 23131 h 1781175"/>
              <a:gd name="connsiteX22" fmla="*/ 607773 w 904875"/>
              <a:gd name="connsiteY22" fmla="*/ 50754 h 1781175"/>
              <a:gd name="connsiteX23" fmla="*/ 712548 w 904875"/>
              <a:gd name="connsiteY23" fmla="*/ 243159 h 1781175"/>
              <a:gd name="connsiteX24" fmla="*/ 775413 w 904875"/>
              <a:gd name="connsiteY24" fmla="*/ 399369 h 1781175"/>
              <a:gd name="connsiteX25" fmla="*/ 811608 w 904875"/>
              <a:gd name="connsiteY25" fmla="*/ 481284 h 1781175"/>
              <a:gd name="connsiteX26" fmla="*/ 844946 w 904875"/>
              <a:gd name="connsiteY26" fmla="*/ 638446 h 1781175"/>
              <a:gd name="connsiteX27" fmla="*/ 854471 w 904875"/>
              <a:gd name="connsiteY27" fmla="*/ 689881 h 1781175"/>
              <a:gd name="connsiteX28" fmla="*/ 866853 w 904875"/>
              <a:gd name="connsiteY28" fmla="*/ 890859 h 1781175"/>
              <a:gd name="connsiteX29" fmla="*/ 866853 w 904875"/>
              <a:gd name="connsiteY29" fmla="*/ 920386 h 1781175"/>
              <a:gd name="connsiteX30" fmla="*/ 865901 w 904875"/>
              <a:gd name="connsiteY30" fmla="*/ 1099456 h 1781175"/>
              <a:gd name="connsiteX31" fmla="*/ 803988 w 904875"/>
              <a:gd name="connsiteY31" fmla="*/ 1165179 h 1781175"/>
              <a:gd name="connsiteX32" fmla="*/ 711596 w 904875"/>
              <a:gd name="connsiteY32" fmla="*/ 1175656 h 1781175"/>
              <a:gd name="connsiteX33" fmla="*/ 688736 w 904875"/>
              <a:gd name="connsiteY33" fmla="*/ 1208041 h 1781175"/>
              <a:gd name="connsiteX34" fmla="*/ 699213 w 904875"/>
              <a:gd name="connsiteY34" fmla="*/ 1242331 h 1781175"/>
              <a:gd name="connsiteX35" fmla="*/ 827801 w 904875"/>
              <a:gd name="connsiteY35" fmla="*/ 1442356 h 1781175"/>
              <a:gd name="connsiteX36" fmla="*/ 878283 w 904875"/>
              <a:gd name="connsiteY36" fmla="*/ 1564276 h 1781175"/>
              <a:gd name="connsiteX37" fmla="*/ 894476 w 904875"/>
              <a:gd name="connsiteY37" fmla="*/ 1690959 h 1781175"/>
              <a:gd name="connsiteX38" fmla="*/ 854471 w 904875"/>
              <a:gd name="connsiteY38" fmla="*/ 1756681 h 1781175"/>
              <a:gd name="connsiteX39" fmla="*/ 569673 w 904875"/>
              <a:gd name="connsiteY39" fmla="*/ 1775731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04875" h="1781175">
                <a:moveTo>
                  <a:pt x="569673" y="1775731"/>
                </a:moveTo>
                <a:cubicBezTo>
                  <a:pt x="419178" y="1776684"/>
                  <a:pt x="295353" y="1776684"/>
                  <a:pt x="171528" y="1763349"/>
                </a:cubicBezTo>
                <a:cubicBezTo>
                  <a:pt x="108663" y="1756681"/>
                  <a:pt x="96281" y="1731916"/>
                  <a:pt x="126761" y="1674766"/>
                </a:cubicBezTo>
                <a:cubicBezTo>
                  <a:pt x="133428" y="1663336"/>
                  <a:pt x="134381" y="1651906"/>
                  <a:pt x="134381" y="1639524"/>
                </a:cubicBezTo>
                <a:cubicBezTo>
                  <a:pt x="134381" y="1609996"/>
                  <a:pt x="134381" y="1579516"/>
                  <a:pt x="134381" y="1549989"/>
                </a:cubicBezTo>
                <a:cubicBezTo>
                  <a:pt x="133428" y="1516651"/>
                  <a:pt x="144858" y="1489029"/>
                  <a:pt x="167718" y="1466169"/>
                </a:cubicBezTo>
                <a:cubicBezTo>
                  <a:pt x="240108" y="1392826"/>
                  <a:pt x="282018" y="1301386"/>
                  <a:pt x="319166" y="1207089"/>
                </a:cubicBezTo>
                <a:cubicBezTo>
                  <a:pt x="328691" y="1183276"/>
                  <a:pt x="320118" y="1174704"/>
                  <a:pt x="297258" y="1171846"/>
                </a:cubicBezTo>
                <a:cubicBezTo>
                  <a:pt x="269636" y="1168989"/>
                  <a:pt x="242013" y="1164226"/>
                  <a:pt x="214391" y="1161369"/>
                </a:cubicBezTo>
                <a:cubicBezTo>
                  <a:pt x="192483" y="1159464"/>
                  <a:pt x="186768" y="1148034"/>
                  <a:pt x="187721" y="1128031"/>
                </a:cubicBezTo>
                <a:cubicBezTo>
                  <a:pt x="190578" y="1092789"/>
                  <a:pt x="202961" y="1058499"/>
                  <a:pt x="211533" y="1024209"/>
                </a:cubicBezTo>
                <a:cubicBezTo>
                  <a:pt x="240108" y="908956"/>
                  <a:pt x="269636" y="794656"/>
                  <a:pt x="296306" y="679404"/>
                </a:cubicBezTo>
                <a:cubicBezTo>
                  <a:pt x="313451" y="606061"/>
                  <a:pt x="311546" y="607966"/>
                  <a:pt x="239156" y="606061"/>
                </a:cubicBezTo>
                <a:cubicBezTo>
                  <a:pt x="182958" y="604156"/>
                  <a:pt x="126761" y="597489"/>
                  <a:pt x="70563" y="591774"/>
                </a:cubicBezTo>
                <a:cubicBezTo>
                  <a:pt x="47703" y="589869"/>
                  <a:pt x="36273" y="578439"/>
                  <a:pt x="32463" y="553674"/>
                </a:cubicBezTo>
                <a:cubicBezTo>
                  <a:pt x="28653" y="527004"/>
                  <a:pt x="17223" y="500334"/>
                  <a:pt x="10556" y="473664"/>
                </a:cubicBezTo>
                <a:cubicBezTo>
                  <a:pt x="1983" y="439374"/>
                  <a:pt x="8651" y="413656"/>
                  <a:pt x="41036" y="391749"/>
                </a:cubicBezTo>
                <a:cubicBezTo>
                  <a:pt x="137238" y="324121"/>
                  <a:pt x="230583" y="253636"/>
                  <a:pt x="325833" y="185056"/>
                </a:cubicBezTo>
                <a:cubicBezTo>
                  <a:pt x="351551" y="166959"/>
                  <a:pt x="369648" y="145051"/>
                  <a:pt x="376316" y="114571"/>
                </a:cubicBezTo>
                <a:cubicBezTo>
                  <a:pt x="380126" y="99331"/>
                  <a:pt x="385841" y="85044"/>
                  <a:pt x="390603" y="70756"/>
                </a:cubicBezTo>
                <a:cubicBezTo>
                  <a:pt x="413463" y="5034"/>
                  <a:pt x="413463" y="4081"/>
                  <a:pt x="482043" y="8844"/>
                </a:cubicBezTo>
                <a:cubicBezTo>
                  <a:pt x="513476" y="10749"/>
                  <a:pt x="545861" y="19321"/>
                  <a:pt x="577293" y="23131"/>
                </a:cubicBezTo>
                <a:cubicBezTo>
                  <a:pt x="594438" y="25989"/>
                  <a:pt x="602058" y="37419"/>
                  <a:pt x="607773" y="50754"/>
                </a:cubicBezTo>
                <a:cubicBezTo>
                  <a:pt x="636348" y="118381"/>
                  <a:pt x="678258" y="178389"/>
                  <a:pt x="712548" y="243159"/>
                </a:cubicBezTo>
                <a:cubicBezTo>
                  <a:pt x="739218" y="292689"/>
                  <a:pt x="764936" y="342219"/>
                  <a:pt x="775413" y="399369"/>
                </a:cubicBezTo>
                <a:cubicBezTo>
                  <a:pt x="781128" y="427944"/>
                  <a:pt x="798273" y="454614"/>
                  <a:pt x="811608" y="481284"/>
                </a:cubicBezTo>
                <a:cubicBezTo>
                  <a:pt x="835421" y="530814"/>
                  <a:pt x="851613" y="582249"/>
                  <a:pt x="844946" y="638446"/>
                </a:cubicBezTo>
                <a:cubicBezTo>
                  <a:pt x="843041" y="656544"/>
                  <a:pt x="848756" y="672736"/>
                  <a:pt x="854471" y="689881"/>
                </a:cubicBezTo>
                <a:cubicBezTo>
                  <a:pt x="874473" y="755604"/>
                  <a:pt x="892571" y="822279"/>
                  <a:pt x="866853" y="890859"/>
                </a:cubicBezTo>
                <a:cubicBezTo>
                  <a:pt x="863996" y="899431"/>
                  <a:pt x="865901" y="910861"/>
                  <a:pt x="866853" y="920386"/>
                </a:cubicBezTo>
                <a:cubicBezTo>
                  <a:pt x="870663" y="980394"/>
                  <a:pt x="870663" y="1040401"/>
                  <a:pt x="865901" y="1099456"/>
                </a:cubicBezTo>
                <a:cubicBezTo>
                  <a:pt x="863043" y="1146129"/>
                  <a:pt x="850661" y="1159464"/>
                  <a:pt x="803988" y="1165179"/>
                </a:cubicBezTo>
                <a:cubicBezTo>
                  <a:pt x="773508" y="1168989"/>
                  <a:pt x="742076" y="1173751"/>
                  <a:pt x="711596" y="1175656"/>
                </a:cubicBezTo>
                <a:cubicBezTo>
                  <a:pt x="686831" y="1176609"/>
                  <a:pt x="683973" y="1188991"/>
                  <a:pt x="688736" y="1208041"/>
                </a:cubicBezTo>
                <a:cubicBezTo>
                  <a:pt x="691593" y="1219471"/>
                  <a:pt x="694451" y="1231854"/>
                  <a:pt x="699213" y="1242331"/>
                </a:cubicBezTo>
                <a:cubicBezTo>
                  <a:pt x="732551" y="1314721"/>
                  <a:pt x="772556" y="1384254"/>
                  <a:pt x="827801" y="1442356"/>
                </a:cubicBezTo>
                <a:cubicBezTo>
                  <a:pt x="861138" y="1477599"/>
                  <a:pt x="877331" y="1516651"/>
                  <a:pt x="878283" y="1564276"/>
                </a:cubicBezTo>
                <a:cubicBezTo>
                  <a:pt x="879236" y="1606186"/>
                  <a:pt x="876378" y="1649049"/>
                  <a:pt x="894476" y="1690959"/>
                </a:cubicBezTo>
                <a:cubicBezTo>
                  <a:pt x="911621" y="1730964"/>
                  <a:pt x="897333" y="1749061"/>
                  <a:pt x="854471" y="1756681"/>
                </a:cubicBezTo>
                <a:cubicBezTo>
                  <a:pt x="752553" y="1773826"/>
                  <a:pt x="647778" y="1770016"/>
                  <a:pt x="569673" y="177573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BC4FD3D3-CD38-4103-8715-107BB3B29F29}"/>
              </a:ext>
            </a:extLst>
          </p:cNvPr>
          <p:cNvSpPr/>
          <p:nvPr/>
        </p:nvSpPr>
        <p:spPr>
          <a:xfrm>
            <a:off x="9703863" y="1683951"/>
            <a:ext cx="800100" cy="2209800"/>
          </a:xfrm>
          <a:custGeom>
            <a:avLst/>
            <a:gdLst>
              <a:gd name="connsiteX0" fmla="*/ 357289 w 800100"/>
              <a:gd name="connsiteY0" fmla="*/ 2205592 h 2209800"/>
              <a:gd name="connsiteX1" fmla="*/ 78206 w 800100"/>
              <a:gd name="connsiteY1" fmla="*/ 2192257 h 2209800"/>
              <a:gd name="connsiteX2" fmla="*/ 55346 w 800100"/>
              <a:gd name="connsiteY2" fmla="*/ 2189400 h 2209800"/>
              <a:gd name="connsiteX3" fmla="*/ 22961 w 800100"/>
              <a:gd name="connsiteY3" fmla="*/ 2107485 h 2209800"/>
              <a:gd name="connsiteX4" fmla="*/ 31534 w 800100"/>
              <a:gd name="connsiteY4" fmla="*/ 2070337 h 2209800"/>
              <a:gd name="connsiteX5" fmla="*/ 106781 w 800100"/>
              <a:gd name="connsiteY5" fmla="*/ 1840785 h 2209800"/>
              <a:gd name="connsiteX6" fmla="*/ 247751 w 800100"/>
              <a:gd name="connsiteY6" fmla="*/ 1412160 h 2209800"/>
              <a:gd name="connsiteX7" fmla="*/ 248703 w 800100"/>
              <a:gd name="connsiteY7" fmla="*/ 1053067 h 2209800"/>
              <a:gd name="connsiteX8" fmla="*/ 219176 w 800100"/>
              <a:gd name="connsiteY8" fmla="*/ 1019730 h 2209800"/>
              <a:gd name="connsiteX9" fmla="*/ 163931 w 800100"/>
              <a:gd name="connsiteY9" fmla="*/ 1010205 h 2209800"/>
              <a:gd name="connsiteX10" fmla="*/ 142976 w 800100"/>
              <a:gd name="connsiteY10" fmla="*/ 979725 h 2209800"/>
              <a:gd name="connsiteX11" fmla="*/ 168694 w 800100"/>
              <a:gd name="connsiteY11" fmla="*/ 959722 h 2209800"/>
              <a:gd name="connsiteX12" fmla="*/ 196316 w 800100"/>
              <a:gd name="connsiteY12" fmla="*/ 916860 h 2209800"/>
              <a:gd name="connsiteX13" fmla="*/ 223939 w 800100"/>
              <a:gd name="connsiteY13" fmla="*/ 873045 h 2209800"/>
              <a:gd name="connsiteX14" fmla="*/ 248703 w 800100"/>
              <a:gd name="connsiteY14" fmla="*/ 839707 h 2209800"/>
              <a:gd name="connsiteX15" fmla="*/ 233464 w 800100"/>
              <a:gd name="connsiteY15" fmla="*/ 756840 h 2209800"/>
              <a:gd name="connsiteX16" fmla="*/ 235369 w 800100"/>
              <a:gd name="connsiteY16" fmla="*/ 735885 h 2209800"/>
              <a:gd name="connsiteX17" fmla="*/ 244894 w 800100"/>
              <a:gd name="connsiteY17" fmla="*/ 677782 h 2209800"/>
              <a:gd name="connsiteX18" fmla="*/ 154406 w 800100"/>
              <a:gd name="connsiteY18" fmla="*/ 533955 h 2209800"/>
              <a:gd name="connsiteX19" fmla="*/ 118211 w 800100"/>
              <a:gd name="connsiteY19" fmla="*/ 495855 h 2209800"/>
              <a:gd name="connsiteX20" fmla="*/ 154406 w 800100"/>
              <a:gd name="connsiteY20" fmla="*/ 441562 h 2209800"/>
              <a:gd name="connsiteX21" fmla="*/ 194411 w 800100"/>
              <a:gd name="connsiteY21" fmla="*/ 402510 h 2209800"/>
              <a:gd name="connsiteX22" fmla="*/ 275374 w 800100"/>
              <a:gd name="connsiteY22" fmla="*/ 331072 h 2209800"/>
              <a:gd name="connsiteX23" fmla="*/ 317284 w 800100"/>
              <a:gd name="connsiteY23" fmla="*/ 311070 h 2209800"/>
              <a:gd name="connsiteX24" fmla="*/ 272516 w 800100"/>
              <a:gd name="connsiteY24" fmla="*/ 262492 h 2209800"/>
              <a:gd name="connsiteX25" fmla="*/ 244894 w 800100"/>
              <a:gd name="connsiteY25" fmla="*/ 238680 h 2209800"/>
              <a:gd name="connsiteX26" fmla="*/ 246799 w 800100"/>
              <a:gd name="connsiteY26" fmla="*/ 98662 h 2209800"/>
              <a:gd name="connsiteX27" fmla="*/ 268706 w 800100"/>
              <a:gd name="connsiteY27" fmla="*/ 81517 h 2209800"/>
              <a:gd name="connsiteX28" fmla="*/ 298234 w 800100"/>
              <a:gd name="connsiteY28" fmla="*/ 84375 h 2209800"/>
              <a:gd name="connsiteX29" fmla="*/ 322999 w 800100"/>
              <a:gd name="connsiteY29" fmla="*/ 58657 h 2209800"/>
              <a:gd name="connsiteX30" fmla="*/ 369671 w 800100"/>
              <a:gd name="connsiteY30" fmla="*/ 7222 h 2209800"/>
              <a:gd name="connsiteX31" fmla="*/ 463016 w 800100"/>
              <a:gd name="connsiteY31" fmla="*/ 7222 h 2209800"/>
              <a:gd name="connsiteX32" fmla="*/ 489686 w 800100"/>
              <a:gd name="connsiteY32" fmla="*/ 36750 h 2209800"/>
              <a:gd name="connsiteX33" fmla="*/ 488734 w 800100"/>
              <a:gd name="connsiteY33" fmla="*/ 52942 h 2209800"/>
              <a:gd name="connsiteX34" fmla="*/ 521119 w 800100"/>
              <a:gd name="connsiteY34" fmla="*/ 83422 h 2209800"/>
              <a:gd name="connsiteX35" fmla="*/ 563028 w 800100"/>
              <a:gd name="connsiteY35" fmla="*/ 121522 h 2209800"/>
              <a:gd name="connsiteX36" fmla="*/ 563028 w 800100"/>
              <a:gd name="connsiteY36" fmla="*/ 231060 h 2209800"/>
              <a:gd name="connsiteX37" fmla="*/ 529691 w 800100"/>
              <a:gd name="connsiteY37" fmla="*/ 258682 h 2209800"/>
              <a:gd name="connsiteX38" fmla="*/ 487781 w 800100"/>
              <a:gd name="connsiteY38" fmla="*/ 280590 h 2209800"/>
              <a:gd name="connsiteX39" fmla="*/ 525881 w 800100"/>
              <a:gd name="connsiteY39" fmla="*/ 332025 h 2209800"/>
              <a:gd name="connsiteX40" fmla="*/ 559219 w 800100"/>
              <a:gd name="connsiteY40" fmla="*/ 332977 h 2209800"/>
              <a:gd name="connsiteX41" fmla="*/ 615416 w 800100"/>
              <a:gd name="connsiteY41" fmla="*/ 392985 h 2209800"/>
              <a:gd name="connsiteX42" fmla="*/ 653516 w 800100"/>
              <a:gd name="connsiteY42" fmla="*/ 439657 h 2209800"/>
              <a:gd name="connsiteX43" fmla="*/ 694474 w 800100"/>
              <a:gd name="connsiteY43" fmla="*/ 472995 h 2209800"/>
              <a:gd name="connsiteX44" fmla="*/ 671614 w 800100"/>
              <a:gd name="connsiteY44" fmla="*/ 520620 h 2209800"/>
              <a:gd name="connsiteX45" fmla="*/ 558266 w 800100"/>
              <a:gd name="connsiteY45" fmla="*/ 697785 h 2209800"/>
              <a:gd name="connsiteX46" fmla="*/ 557314 w 800100"/>
              <a:gd name="connsiteY46" fmla="*/ 719692 h 2209800"/>
              <a:gd name="connsiteX47" fmla="*/ 561124 w 800100"/>
              <a:gd name="connsiteY47" fmla="*/ 782557 h 2209800"/>
              <a:gd name="connsiteX48" fmla="*/ 555409 w 800100"/>
              <a:gd name="connsiteY48" fmla="*/ 851137 h 2209800"/>
              <a:gd name="connsiteX49" fmla="*/ 580174 w 800100"/>
              <a:gd name="connsiteY49" fmla="*/ 873997 h 2209800"/>
              <a:gd name="connsiteX50" fmla="*/ 607796 w 800100"/>
              <a:gd name="connsiteY50" fmla="*/ 915907 h 2209800"/>
              <a:gd name="connsiteX51" fmla="*/ 640181 w 800100"/>
              <a:gd name="connsiteY51" fmla="*/ 957817 h 2209800"/>
              <a:gd name="connsiteX52" fmla="*/ 660184 w 800100"/>
              <a:gd name="connsiteY52" fmla="*/ 975915 h 2209800"/>
              <a:gd name="connsiteX53" fmla="*/ 641134 w 800100"/>
              <a:gd name="connsiteY53" fmla="*/ 1007347 h 2209800"/>
              <a:gd name="connsiteX54" fmla="*/ 579221 w 800100"/>
              <a:gd name="connsiteY54" fmla="*/ 1017825 h 2209800"/>
              <a:gd name="connsiteX55" fmla="*/ 554456 w 800100"/>
              <a:gd name="connsiteY55" fmla="*/ 1041637 h 2209800"/>
              <a:gd name="connsiteX56" fmla="*/ 561124 w 800100"/>
              <a:gd name="connsiteY56" fmla="*/ 1503600 h 2209800"/>
              <a:gd name="connsiteX57" fmla="*/ 729716 w 800100"/>
              <a:gd name="connsiteY57" fmla="*/ 1886505 h 2209800"/>
              <a:gd name="connsiteX58" fmla="*/ 767816 w 800100"/>
              <a:gd name="connsiteY58" fmla="*/ 1989375 h 2209800"/>
              <a:gd name="connsiteX59" fmla="*/ 767816 w 800100"/>
              <a:gd name="connsiteY59" fmla="*/ 2056050 h 2209800"/>
              <a:gd name="connsiteX60" fmla="*/ 782103 w 800100"/>
              <a:gd name="connsiteY60" fmla="*/ 2115105 h 2209800"/>
              <a:gd name="connsiteX61" fmla="*/ 743051 w 800100"/>
              <a:gd name="connsiteY61" fmla="*/ 2189400 h 2209800"/>
              <a:gd name="connsiteX62" fmla="*/ 357289 w 800100"/>
              <a:gd name="connsiteY62" fmla="*/ 2205592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00100" h="2209800">
                <a:moveTo>
                  <a:pt x="357289" y="2205592"/>
                </a:moveTo>
                <a:cubicBezTo>
                  <a:pt x="254419" y="2206545"/>
                  <a:pt x="165836" y="2197972"/>
                  <a:pt x="78206" y="2192257"/>
                </a:cubicBezTo>
                <a:cubicBezTo>
                  <a:pt x="70586" y="2191305"/>
                  <a:pt x="62966" y="2190352"/>
                  <a:pt x="55346" y="2189400"/>
                </a:cubicBezTo>
                <a:cubicBezTo>
                  <a:pt x="5816" y="2179875"/>
                  <a:pt x="-6566" y="2149395"/>
                  <a:pt x="22961" y="2107485"/>
                </a:cubicBezTo>
                <a:cubicBezTo>
                  <a:pt x="31534" y="2095102"/>
                  <a:pt x="31534" y="2082720"/>
                  <a:pt x="31534" y="2070337"/>
                </a:cubicBezTo>
                <a:cubicBezTo>
                  <a:pt x="36296" y="1922700"/>
                  <a:pt x="20103" y="1955085"/>
                  <a:pt x="106781" y="1840785"/>
                </a:cubicBezTo>
                <a:cubicBezTo>
                  <a:pt x="201078" y="1715055"/>
                  <a:pt x="243941" y="1568370"/>
                  <a:pt x="247751" y="1412160"/>
                </a:cubicBezTo>
                <a:cubicBezTo>
                  <a:pt x="250609" y="1292145"/>
                  <a:pt x="247751" y="1173082"/>
                  <a:pt x="248703" y="1053067"/>
                </a:cubicBezTo>
                <a:cubicBezTo>
                  <a:pt x="248703" y="1030207"/>
                  <a:pt x="241084" y="1021635"/>
                  <a:pt x="219176" y="1019730"/>
                </a:cubicBezTo>
                <a:cubicBezTo>
                  <a:pt x="201078" y="1018777"/>
                  <a:pt x="181076" y="1017825"/>
                  <a:pt x="163931" y="1010205"/>
                </a:cubicBezTo>
                <a:cubicBezTo>
                  <a:pt x="150596" y="1004490"/>
                  <a:pt x="142024" y="994965"/>
                  <a:pt x="142976" y="979725"/>
                </a:cubicBezTo>
                <a:cubicBezTo>
                  <a:pt x="143928" y="963532"/>
                  <a:pt x="155359" y="960675"/>
                  <a:pt x="168694" y="959722"/>
                </a:cubicBezTo>
                <a:cubicBezTo>
                  <a:pt x="196316" y="956865"/>
                  <a:pt x="200126" y="938767"/>
                  <a:pt x="196316" y="916860"/>
                </a:cubicBezTo>
                <a:cubicBezTo>
                  <a:pt x="192506" y="894000"/>
                  <a:pt x="198221" y="877807"/>
                  <a:pt x="223939" y="873045"/>
                </a:cubicBezTo>
                <a:cubicBezTo>
                  <a:pt x="242036" y="870187"/>
                  <a:pt x="249656" y="857805"/>
                  <a:pt x="248703" y="839707"/>
                </a:cubicBezTo>
                <a:cubicBezTo>
                  <a:pt x="247751" y="811132"/>
                  <a:pt x="255371" y="781605"/>
                  <a:pt x="233464" y="756840"/>
                </a:cubicBezTo>
                <a:cubicBezTo>
                  <a:pt x="226796" y="750172"/>
                  <a:pt x="228701" y="741600"/>
                  <a:pt x="235369" y="735885"/>
                </a:cubicBezTo>
                <a:cubicBezTo>
                  <a:pt x="255371" y="718740"/>
                  <a:pt x="250609" y="698737"/>
                  <a:pt x="244894" y="677782"/>
                </a:cubicBezTo>
                <a:cubicBezTo>
                  <a:pt x="228701" y="620632"/>
                  <a:pt x="199174" y="573007"/>
                  <a:pt x="154406" y="533955"/>
                </a:cubicBezTo>
                <a:cubicBezTo>
                  <a:pt x="141071" y="522525"/>
                  <a:pt x="125831" y="512047"/>
                  <a:pt x="118211" y="495855"/>
                </a:cubicBezTo>
                <a:cubicBezTo>
                  <a:pt x="105828" y="469185"/>
                  <a:pt x="123926" y="439657"/>
                  <a:pt x="154406" y="441562"/>
                </a:cubicBezTo>
                <a:cubicBezTo>
                  <a:pt x="185839" y="443467"/>
                  <a:pt x="192506" y="427275"/>
                  <a:pt x="194411" y="402510"/>
                </a:cubicBezTo>
                <a:cubicBezTo>
                  <a:pt x="202031" y="332025"/>
                  <a:pt x="202031" y="332977"/>
                  <a:pt x="275374" y="331072"/>
                </a:cubicBezTo>
                <a:cubicBezTo>
                  <a:pt x="290614" y="331072"/>
                  <a:pt x="312521" y="344407"/>
                  <a:pt x="317284" y="311070"/>
                </a:cubicBezTo>
                <a:cubicBezTo>
                  <a:pt x="322999" y="258682"/>
                  <a:pt x="325856" y="258682"/>
                  <a:pt x="272516" y="262492"/>
                </a:cubicBezTo>
                <a:cubicBezTo>
                  <a:pt x="253466" y="264397"/>
                  <a:pt x="244894" y="255825"/>
                  <a:pt x="244894" y="238680"/>
                </a:cubicBezTo>
                <a:cubicBezTo>
                  <a:pt x="244894" y="192007"/>
                  <a:pt x="246799" y="145335"/>
                  <a:pt x="246799" y="98662"/>
                </a:cubicBezTo>
                <a:cubicBezTo>
                  <a:pt x="246799" y="82470"/>
                  <a:pt x="256324" y="80565"/>
                  <a:pt x="268706" y="81517"/>
                </a:cubicBezTo>
                <a:cubicBezTo>
                  <a:pt x="278231" y="82470"/>
                  <a:pt x="288709" y="82470"/>
                  <a:pt x="298234" y="84375"/>
                </a:cubicBezTo>
                <a:cubicBezTo>
                  <a:pt x="319189" y="88185"/>
                  <a:pt x="324903" y="80565"/>
                  <a:pt x="322999" y="58657"/>
                </a:cubicBezTo>
                <a:cubicBezTo>
                  <a:pt x="317284" y="7222"/>
                  <a:pt x="318236" y="7222"/>
                  <a:pt x="369671" y="7222"/>
                </a:cubicBezTo>
                <a:cubicBezTo>
                  <a:pt x="401103" y="7222"/>
                  <a:pt x="431584" y="8175"/>
                  <a:pt x="463016" y="7222"/>
                </a:cubicBezTo>
                <a:cubicBezTo>
                  <a:pt x="483971" y="6270"/>
                  <a:pt x="494449" y="13890"/>
                  <a:pt x="489686" y="36750"/>
                </a:cubicBezTo>
                <a:cubicBezTo>
                  <a:pt x="488734" y="42465"/>
                  <a:pt x="489686" y="48180"/>
                  <a:pt x="488734" y="52942"/>
                </a:cubicBezTo>
                <a:cubicBezTo>
                  <a:pt x="483019" y="80565"/>
                  <a:pt x="494449" y="87232"/>
                  <a:pt x="521119" y="83422"/>
                </a:cubicBezTo>
                <a:cubicBezTo>
                  <a:pt x="563028" y="77707"/>
                  <a:pt x="563028" y="78660"/>
                  <a:pt x="563028" y="121522"/>
                </a:cubicBezTo>
                <a:cubicBezTo>
                  <a:pt x="563028" y="157717"/>
                  <a:pt x="561124" y="194865"/>
                  <a:pt x="563028" y="231060"/>
                </a:cubicBezTo>
                <a:cubicBezTo>
                  <a:pt x="564934" y="258682"/>
                  <a:pt x="551599" y="263445"/>
                  <a:pt x="529691" y="258682"/>
                </a:cubicBezTo>
                <a:cubicBezTo>
                  <a:pt x="509689" y="254872"/>
                  <a:pt x="488734" y="247252"/>
                  <a:pt x="487781" y="280590"/>
                </a:cubicBezTo>
                <a:cubicBezTo>
                  <a:pt x="486828" y="322500"/>
                  <a:pt x="493496" y="332025"/>
                  <a:pt x="525881" y="332025"/>
                </a:cubicBezTo>
                <a:cubicBezTo>
                  <a:pt x="537311" y="332025"/>
                  <a:pt x="547789" y="332025"/>
                  <a:pt x="559219" y="332977"/>
                </a:cubicBezTo>
                <a:cubicBezTo>
                  <a:pt x="603034" y="335835"/>
                  <a:pt x="617321" y="349170"/>
                  <a:pt x="615416" y="392985"/>
                </a:cubicBezTo>
                <a:cubicBezTo>
                  <a:pt x="614464" y="422512"/>
                  <a:pt x="620178" y="439657"/>
                  <a:pt x="653516" y="439657"/>
                </a:cubicBezTo>
                <a:cubicBezTo>
                  <a:pt x="673519" y="439657"/>
                  <a:pt x="688759" y="452992"/>
                  <a:pt x="694474" y="472995"/>
                </a:cubicBezTo>
                <a:cubicBezTo>
                  <a:pt x="701141" y="494902"/>
                  <a:pt x="686853" y="508237"/>
                  <a:pt x="671614" y="520620"/>
                </a:cubicBezTo>
                <a:cubicBezTo>
                  <a:pt x="614464" y="567292"/>
                  <a:pt x="569696" y="622537"/>
                  <a:pt x="558266" y="697785"/>
                </a:cubicBezTo>
                <a:cubicBezTo>
                  <a:pt x="557314" y="705405"/>
                  <a:pt x="551599" y="715882"/>
                  <a:pt x="557314" y="719692"/>
                </a:cubicBezTo>
                <a:cubicBezTo>
                  <a:pt x="588746" y="739695"/>
                  <a:pt x="572553" y="759697"/>
                  <a:pt x="561124" y="782557"/>
                </a:cubicBezTo>
                <a:cubicBezTo>
                  <a:pt x="550646" y="803512"/>
                  <a:pt x="554456" y="828277"/>
                  <a:pt x="555409" y="851137"/>
                </a:cubicBezTo>
                <a:cubicBezTo>
                  <a:pt x="555409" y="866377"/>
                  <a:pt x="568744" y="872092"/>
                  <a:pt x="580174" y="873997"/>
                </a:cubicBezTo>
                <a:cubicBezTo>
                  <a:pt x="605891" y="877807"/>
                  <a:pt x="612559" y="892095"/>
                  <a:pt x="607796" y="915907"/>
                </a:cubicBezTo>
                <a:cubicBezTo>
                  <a:pt x="603986" y="940672"/>
                  <a:pt x="605891" y="961627"/>
                  <a:pt x="640181" y="957817"/>
                </a:cubicBezTo>
                <a:cubicBezTo>
                  <a:pt x="651611" y="956865"/>
                  <a:pt x="658278" y="965437"/>
                  <a:pt x="660184" y="975915"/>
                </a:cubicBezTo>
                <a:cubicBezTo>
                  <a:pt x="662089" y="991155"/>
                  <a:pt x="654469" y="1001632"/>
                  <a:pt x="641134" y="1007347"/>
                </a:cubicBezTo>
                <a:cubicBezTo>
                  <a:pt x="621131" y="1015920"/>
                  <a:pt x="600176" y="1016872"/>
                  <a:pt x="579221" y="1017825"/>
                </a:cubicBezTo>
                <a:cubicBezTo>
                  <a:pt x="563981" y="1018777"/>
                  <a:pt x="554456" y="1022587"/>
                  <a:pt x="554456" y="1041637"/>
                </a:cubicBezTo>
                <a:cubicBezTo>
                  <a:pt x="558266" y="1195942"/>
                  <a:pt x="544931" y="1350247"/>
                  <a:pt x="561124" y="1503600"/>
                </a:cubicBezTo>
                <a:cubicBezTo>
                  <a:pt x="576364" y="1648380"/>
                  <a:pt x="630656" y="1777920"/>
                  <a:pt x="729716" y="1886505"/>
                </a:cubicBezTo>
                <a:cubicBezTo>
                  <a:pt x="757339" y="1916032"/>
                  <a:pt x="768769" y="1949370"/>
                  <a:pt x="767816" y="1989375"/>
                </a:cubicBezTo>
                <a:cubicBezTo>
                  <a:pt x="766864" y="2011282"/>
                  <a:pt x="767816" y="2034142"/>
                  <a:pt x="767816" y="2056050"/>
                </a:cubicBezTo>
                <a:cubicBezTo>
                  <a:pt x="767816" y="2077005"/>
                  <a:pt x="770674" y="2095102"/>
                  <a:pt x="782103" y="2115105"/>
                </a:cubicBezTo>
                <a:cubicBezTo>
                  <a:pt x="806869" y="2156062"/>
                  <a:pt x="790676" y="2184637"/>
                  <a:pt x="743051" y="2189400"/>
                </a:cubicBezTo>
                <a:cubicBezTo>
                  <a:pt x="608749" y="2202735"/>
                  <a:pt x="476351" y="2208450"/>
                  <a:pt x="357289" y="22055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7">
            <a:extLst>
              <a:ext uri="{FF2B5EF4-FFF2-40B4-BE49-F238E27FC236}">
                <a16:creationId xmlns:a16="http://schemas.microsoft.com/office/drawing/2014/main" id="{48F19B67-7AF1-402A-B9C0-A337B3BCD41A}"/>
              </a:ext>
            </a:extLst>
          </p:cNvPr>
          <p:cNvSpPr/>
          <p:nvPr/>
        </p:nvSpPr>
        <p:spPr>
          <a:xfrm>
            <a:off x="7027160" y="1807776"/>
            <a:ext cx="809625" cy="2085975"/>
          </a:xfrm>
          <a:custGeom>
            <a:avLst/>
            <a:gdLst>
              <a:gd name="connsiteX0" fmla="*/ 379005 w 809625"/>
              <a:gd name="connsiteY0" fmla="*/ 2078616 h 2085975"/>
              <a:gd name="connsiteX1" fmla="*/ 70395 w 809625"/>
              <a:gd name="connsiteY1" fmla="*/ 2068138 h 2085975"/>
              <a:gd name="connsiteX2" fmla="*/ 63727 w 809625"/>
              <a:gd name="connsiteY2" fmla="*/ 2068138 h 2085975"/>
              <a:gd name="connsiteX3" fmla="*/ 17055 w 809625"/>
              <a:gd name="connsiteY3" fmla="*/ 1991938 h 2085975"/>
              <a:gd name="connsiteX4" fmla="*/ 30390 w 809625"/>
              <a:gd name="connsiteY4" fmla="*/ 1909070 h 2085975"/>
              <a:gd name="connsiteX5" fmla="*/ 86587 w 809625"/>
              <a:gd name="connsiteY5" fmla="*/ 1739526 h 2085975"/>
              <a:gd name="connsiteX6" fmla="*/ 247560 w 809625"/>
              <a:gd name="connsiteY6" fmla="*/ 1282326 h 2085975"/>
              <a:gd name="connsiteX7" fmla="*/ 246607 w 809625"/>
              <a:gd name="connsiteY7" fmla="*/ 923233 h 2085975"/>
              <a:gd name="connsiteX8" fmla="*/ 225652 w 809625"/>
              <a:gd name="connsiteY8" fmla="*/ 897515 h 2085975"/>
              <a:gd name="connsiteX9" fmla="*/ 163740 w 809625"/>
              <a:gd name="connsiteY9" fmla="*/ 886086 h 2085975"/>
              <a:gd name="connsiteX10" fmla="*/ 138022 w 809625"/>
              <a:gd name="connsiteY10" fmla="*/ 854653 h 2085975"/>
              <a:gd name="connsiteX11" fmla="*/ 167550 w 809625"/>
              <a:gd name="connsiteY11" fmla="*/ 828936 h 2085975"/>
              <a:gd name="connsiteX12" fmla="*/ 193268 w 809625"/>
              <a:gd name="connsiteY12" fmla="*/ 789883 h 2085975"/>
              <a:gd name="connsiteX13" fmla="*/ 223747 w 809625"/>
              <a:gd name="connsiteY13" fmla="*/ 745115 h 2085975"/>
              <a:gd name="connsiteX14" fmla="*/ 241845 w 809625"/>
              <a:gd name="connsiteY14" fmla="*/ 717493 h 2085975"/>
              <a:gd name="connsiteX15" fmla="*/ 224700 w 809625"/>
              <a:gd name="connsiteY15" fmla="*/ 632721 h 2085975"/>
              <a:gd name="connsiteX16" fmla="*/ 226605 w 809625"/>
              <a:gd name="connsiteY16" fmla="*/ 608908 h 2085975"/>
              <a:gd name="connsiteX17" fmla="*/ 236130 w 809625"/>
              <a:gd name="connsiteY17" fmla="*/ 551758 h 2085975"/>
              <a:gd name="connsiteX18" fmla="*/ 136118 w 809625"/>
              <a:gd name="connsiteY18" fmla="*/ 402216 h 2085975"/>
              <a:gd name="connsiteX19" fmla="*/ 105637 w 809625"/>
              <a:gd name="connsiteY19" fmla="*/ 360305 h 2085975"/>
              <a:gd name="connsiteX20" fmla="*/ 146595 w 809625"/>
              <a:gd name="connsiteY20" fmla="*/ 313633 h 2085975"/>
              <a:gd name="connsiteX21" fmla="*/ 260895 w 809625"/>
              <a:gd name="connsiteY21" fmla="*/ 249816 h 2085975"/>
              <a:gd name="connsiteX22" fmla="*/ 279945 w 809625"/>
              <a:gd name="connsiteY22" fmla="*/ 232671 h 2085975"/>
              <a:gd name="connsiteX23" fmla="*/ 305662 w 809625"/>
              <a:gd name="connsiteY23" fmla="*/ 142183 h 2085975"/>
              <a:gd name="connsiteX24" fmla="*/ 295185 w 809625"/>
              <a:gd name="connsiteY24" fmla="*/ 68841 h 2085975"/>
              <a:gd name="connsiteX25" fmla="*/ 382815 w 809625"/>
              <a:gd name="connsiteY25" fmla="*/ 8833 h 2085975"/>
              <a:gd name="connsiteX26" fmla="*/ 491400 w 809625"/>
              <a:gd name="connsiteY26" fmla="*/ 49791 h 2085975"/>
              <a:gd name="connsiteX27" fmla="*/ 487590 w 809625"/>
              <a:gd name="connsiteY27" fmla="*/ 145041 h 2085975"/>
              <a:gd name="connsiteX28" fmla="*/ 478065 w 809625"/>
              <a:gd name="connsiteY28" fmla="*/ 206000 h 2085975"/>
              <a:gd name="connsiteX29" fmla="*/ 491400 w 809625"/>
              <a:gd name="connsiteY29" fmla="*/ 221241 h 2085975"/>
              <a:gd name="connsiteX30" fmla="*/ 547598 w 809625"/>
              <a:gd name="connsiteY30" fmla="*/ 271723 h 2085975"/>
              <a:gd name="connsiteX31" fmla="*/ 610462 w 809625"/>
              <a:gd name="connsiteY31" fmla="*/ 306966 h 2085975"/>
              <a:gd name="connsiteX32" fmla="*/ 639990 w 809625"/>
              <a:gd name="connsiteY32" fmla="*/ 305061 h 2085975"/>
              <a:gd name="connsiteX33" fmla="*/ 689520 w 809625"/>
              <a:gd name="connsiteY33" fmla="*/ 337446 h 2085975"/>
              <a:gd name="connsiteX34" fmla="*/ 671423 w 809625"/>
              <a:gd name="connsiteY34" fmla="*/ 389833 h 2085975"/>
              <a:gd name="connsiteX35" fmla="*/ 560932 w 809625"/>
              <a:gd name="connsiteY35" fmla="*/ 562236 h 2085975"/>
              <a:gd name="connsiteX36" fmla="*/ 568552 w 809625"/>
              <a:gd name="connsiteY36" fmla="*/ 605098 h 2085975"/>
              <a:gd name="connsiteX37" fmla="*/ 571410 w 809625"/>
              <a:gd name="connsiteY37" fmla="*/ 631768 h 2085975"/>
              <a:gd name="connsiteX38" fmla="*/ 558075 w 809625"/>
              <a:gd name="connsiteY38" fmla="*/ 695586 h 2085975"/>
              <a:gd name="connsiteX39" fmla="*/ 589507 w 809625"/>
              <a:gd name="connsiteY39" fmla="*/ 743211 h 2085975"/>
              <a:gd name="connsiteX40" fmla="*/ 610462 w 809625"/>
              <a:gd name="connsiteY40" fmla="*/ 787978 h 2085975"/>
              <a:gd name="connsiteX41" fmla="*/ 639990 w 809625"/>
              <a:gd name="connsiteY41" fmla="*/ 826078 h 2085975"/>
              <a:gd name="connsiteX42" fmla="*/ 665707 w 809625"/>
              <a:gd name="connsiteY42" fmla="*/ 847033 h 2085975"/>
              <a:gd name="connsiteX43" fmla="*/ 649515 w 809625"/>
              <a:gd name="connsiteY43" fmla="*/ 877513 h 2085975"/>
              <a:gd name="connsiteX44" fmla="*/ 585698 w 809625"/>
              <a:gd name="connsiteY44" fmla="*/ 893706 h 2085975"/>
              <a:gd name="connsiteX45" fmla="*/ 558075 w 809625"/>
              <a:gd name="connsiteY45" fmla="*/ 925138 h 2085975"/>
              <a:gd name="connsiteX46" fmla="*/ 566648 w 809625"/>
              <a:gd name="connsiteY46" fmla="*/ 1367098 h 2085975"/>
              <a:gd name="connsiteX47" fmla="*/ 730477 w 809625"/>
              <a:gd name="connsiteY47" fmla="*/ 1749051 h 2085975"/>
              <a:gd name="connsiteX48" fmla="*/ 780007 w 809625"/>
              <a:gd name="connsiteY48" fmla="*/ 1881448 h 2085975"/>
              <a:gd name="connsiteX49" fmla="*/ 798105 w 809625"/>
              <a:gd name="connsiteY49" fmla="*/ 1996701 h 2085975"/>
              <a:gd name="connsiteX50" fmla="*/ 762862 w 809625"/>
              <a:gd name="connsiteY50" fmla="*/ 2059566 h 2085975"/>
              <a:gd name="connsiteX51" fmla="*/ 438060 w 809625"/>
              <a:gd name="connsiteY51" fmla="*/ 2078616 h 2085975"/>
              <a:gd name="connsiteX52" fmla="*/ 379005 w 809625"/>
              <a:gd name="connsiteY52" fmla="*/ 2078616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09625" h="2085975">
                <a:moveTo>
                  <a:pt x="379005" y="2078616"/>
                </a:moveTo>
                <a:cubicBezTo>
                  <a:pt x="280897" y="2080520"/>
                  <a:pt x="176122" y="2071948"/>
                  <a:pt x="70395" y="2068138"/>
                </a:cubicBezTo>
                <a:cubicBezTo>
                  <a:pt x="68490" y="2068138"/>
                  <a:pt x="65632" y="2068138"/>
                  <a:pt x="63727" y="2068138"/>
                </a:cubicBezTo>
                <a:cubicBezTo>
                  <a:pt x="11340" y="2062423"/>
                  <a:pt x="-5805" y="2039563"/>
                  <a:pt x="17055" y="1991938"/>
                </a:cubicBezTo>
                <a:cubicBezTo>
                  <a:pt x="30390" y="1964316"/>
                  <a:pt x="33247" y="1936693"/>
                  <a:pt x="30390" y="1909070"/>
                </a:cubicBezTo>
                <a:cubicBezTo>
                  <a:pt x="24675" y="1844301"/>
                  <a:pt x="41820" y="1790008"/>
                  <a:pt x="86587" y="1739526"/>
                </a:cubicBezTo>
                <a:cubicBezTo>
                  <a:pt x="198982" y="1609033"/>
                  <a:pt x="244702" y="1453776"/>
                  <a:pt x="247560" y="1282326"/>
                </a:cubicBezTo>
                <a:cubicBezTo>
                  <a:pt x="249465" y="1162311"/>
                  <a:pt x="237082" y="1043248"/>
                  <a:pt x="246607" y="923233"/>
                </a:cubicBezTo>
                <a:cubicBezTo>
                  <a:pt x="247560" y="906088"/>
                  <a:pt x="241845" y="899421"/>
                  <a:pt x="225652" y="897515"/>
                </a:cubicBezTo>
                <a:cubicBezTo>
                  <a:pt x="204697" y="894658"/>
                  <a:pt x="183743" y="895611"/>
                  <a:pt x="163740" y="886086"/>
                </a:cubicBezTo>
                <a:cubicBezTo>
                  <a:pt x="150405" y="879418"/>
                  <a:pt x="137070" y="871798"/>
                  <a:pt x="138022" y="854653"/>
                </a:cubicBezTo>
                <a:cubicBezTo>
                  <a:pt x="138975" y="836556"/>
                  <a:pt x="153262" y="829888"/>
                  <a:pt x="167550" y="828936"/>
                </a:cubicBezTo>
                <a:cubicBezTo>
                  <a:pt x="198030" y="828936"/>
                  <a:pt x="195172" y="807981"/>
                  <a:pt x="193268" y="789883"/>
                </a:cubicBezTo>
                <a:cubicBezTo>
                  <a:pt x="191362" y="766071"/>
                  <a:pt x="195172" y="748926"/>
                  <a:pt x="223747" y="745115"/>
                </a:cubicBezTo>
                <a:cubicBezTo>
                  <a:pt x="238035" y="743211"/>
                  <a:pt x="242797" y="730828"/>
                  <a:pt x="241845" y="717493"/>
                </a:cubicBezTo>
                <a:cubicBezTo>
                  <a:pt x="239940" y="688918"/>
                  <a:pt x="250418" y="657486"/>
                  <a:pt x="224700" y="632721"/>
                </a:cubicBezTo>
                <a:cubicBezTo>
                  <a:pt x="218032" y="627006"/>
                  <a:pt x="218985" y="614623"/>
                  <a:pt x="226605" y="608908"/>
                </a:cubicBezTo>
                <a:cubicBezTo>
                  <a:pt x="247560" y="592715"/>
                  <a:pt x="241845" y="571761"/>
                  <a:pt x="236130" y="551758"/>
                </a:cubicBezTo>
                <a:cubicBezTo>
                  <a:pt x="219937" y="490798"/>
                  <a:pt x="182790" y="443173"/>
                  <a:pt x="136118" y="402216"/>
                </a:cubicBezTo>
                <a:cubicBezTo>
                  <a:pt x="122782" y="390786"/>
                  <a:pt x="108495" y="380308"/>
                  <a:pt x="105637" y="360305"/>
                </a:cubicBezTo>
                <a:cubicBezTo>
                  <a:pt x="102780" y="331730"/>
                  <a:pt x="118020" y="309823"/>
                  <a:pt x="146595" y="313633"/>
                </a:cubicBezTo>
                <a:cubicBezTo>
                  <a:pt x="202793" y="322205"/>
                  <a:pt x="241845" y="306966"/>
                  <a:pt x="260895" y="249816"/>
                </a:cubicBezTo>
                <a:cubicBezTo>
                  <a:pt x="262800" y="243148"/>
                  <a:pt x="273277" y="236480"/>
                  <a:pt x="279945" y="232671"/>
                </a:cubicBezTo>
                <a:cubicBezTo>
                  <a:pt x="322807" y="210763"/>
                  <a:pt x="330427" y="186951"/>
                  <a:pt x="305662" y="142183"/>
                </a:cubicBezTo>
                <a:cubicBezTo>
                  <a:pt x="292327" y="118370"/>
                  <a:pt x="286612" y="94558"/>
                  <a:pt x="295185" y="68841"/>
                </a:cubicBezTo>
                <a:cubicBezTo>
                  <a:pt x="308520" y="26930"/>
                  <a:pt x="343762" y="13595"/>
                  <a:pt x="382815" y="8833"/>
                </a:cubicBezTo>
                <a:cubicBezTo>
                  <a:pt x="425677" y="3118"/>
                  <a:pt x="464730" y="10738"/>
                  <a:pt x="491400" y="49791"/>
                </a:cubicBezTo>
                <a:cubicBezTo>
                  <a:pt x="513307" y="82175"/>
                  <a:pt x="509498" y="114560"/>
                  <a:pt x="487590" y="145041"/>
                </a:cubicBezTo>
                <a:cubicBezTo>
                  <a:pt x="474255" y="164091"/>
                  <a:pt x="477112" y="185045"/>
                  <a:pt x="478065" y="206000"/>
                </a:cubicBezTo>
                <a:cubicBezTo>
                  <a:pt x="479018" y="214573"/>
                  <a:pt x="481875" y="220288"/>
                  <a:pt x="491400" y="221241"/>
                </a:cubicBezTo>
                <a:cubicBezTo>
                  <a:pt x="521880" y="225050"/>
                  <a:pt x="537120" y="246958"/>
                  <a:pt x="547598" y="271723"/>
                </a:cubicBezTo>
                <a:cubicBezTo>
                  <a:pt x="559980" y="300298"/>
                  <a:pt x="579982" y="312680"/>
                  <a:pt x="610462" y="306966"/>
                </a:cubicBezTo>
                <a:cubicBezTo>
                  <a:pt x="619987" y="305061"/>
                  <a:pt x="630465" y="306013"/>
                  <a:pt x="639990" y="305061"/>
                </a:cubicBezTo>
                <a:cubicBezTo>
                  <a:pt x="663802" y="305061"/>
                  <a:pt x="680948" y="315538"/>
                  <a:pt x="689520" y="337446"/>
                </a:cubicBezTo>
                <a:cubicBezTo>
                  <a:pt x="697140" y="358400"/>
                  <a:pt x="688568" y="375546"/>
                  <a:pt x="671423" y="389833"/>
                </a:cubicBezTo>
                <a:cubicBezTo>
                  <a:pt x="616177" y="435553"/>
                  <a:pt x="576173" y="491750"/>
                  <a:pt x="560932" y="562236"/>
                </a:cubicBezTo>
                <a:cubicBezTo>
                  <a:pt x="557123" y="577476"/>
                  <a:pt x="552360" y="592715"/>
                  <a:pt x="568552" y="605098"/>
                </a:cubicBezTo>
                <a:cubicBezTo>
                  <a:pt x="579030" y="612718"/>
                  <a:pt x="577125" y="622243"/>
                  <a:pt x="571410" y="631768"/>
                </a:cubicBezTo>
                <a:cubicBezTo>
                  <a:pt x="558075" y="651771"/>
                  <a:pt x="559027" y="673678"/>
                  <a:pt x="558075" y="695586"/>
                </a:cubicBezTo>
                <a:cubicBezTo>
                  <a:pt x="556170" y="721303"/>
                  <a:pt x="559980" y="737496"/>
                  <a:pt x="589507" y="743211"/>
                </a:cubicBezTo>
                <a:cubicBezTo>
                  <a:pt x="612368" y="747973"/>
                  <a:pt x="615225" y="767976"/>
                  <a:pt x="610462" y="787978"/>
                </a:cubicBezTo>
                <a:cubicBezTo>
                  <a:pt x="604748" y="812743"/>
                  <a:pt x="606652" y="829888"/>
                  <a:pt x="639990" y="826078"/>
                </a:cubicBezTo>
                <a:cubicBezTo>
                  <a:pt x="653325" y="824173"/>
                  <a:pt x="663802" y="832746"/>
                  <a:pt x="665707" y="847033"/>
                </a:cubicBezTo>
                <a:cubicBezTo>
                  <a:pt x="667612" y="860368"/>
                  <a:pt x="659993" y="870846"/>
                  <a:pt x="649515" y="877513"/>
                </a:cubicBezTo>
                <a:cubicBezTo>
                  <a:pt x="629512" y="888943"/>
                  <a:pt x="607605" y="890848"/>
                  <a:pt x="585698" y="893706"/>
                </a:cubicBezTo>
                <a:cubicBezTo>
                  <a:pt x="565695" y="895611"/>
                  <a:pt x="558075" y="905136"/>
                  <a:pt x="558075" y="925138"/>
                </a:cubicBezTo>
                <a:cubicBezTo>
                  <a:pt x="560932" y="1072776"/>
                  <a:pt x="552360" y="1220413"/>
                  <a:pt x="566648" y="1367098"/>
                </a:cubicBezTo>
                <a:cubicBezTo>
                  <a:pt x="580935" y="1510926"/>
                  <a:pt x="640943" y="1637608"/>
                  <a:pt x="730477" y="1749051"/>
                </a:cubicBezTo>
                <a:cubicBezTo>
                  <a:pt x="762862" y="1789056"/>
                  <a:pt x="783818" y="1828108"/>
                  <a:pt x="780007" y="1881448"/>
                </a:cubicBezTo>
                <a:cubicBezTo>
                  <a:pt x="777150" y="1919548"/>
                  <a:pt x="776198" y="1958601"/>
                  <a:pt x="798105" y="1996701"/>
                </a:cubicBezTo>
                <a:cubicBezTo>
                  <a:pt x="816202" y="2029086"/>
                  <a:pt x="800010" y="2053851"/>
                  <a:pt x="762862" y="2059566"/>
                </a:cubicBezTo>
                <a:cubicBezTo>
                  <a:pt x="655230" y="2075758"/>
                  <a:pt x="546645" y="2076711"/>
                  <a:pt x="438060" y="2078616"/>
                </a:cubicBezTo>
                <a:cubicBezTo>
                  <a:pt x="421868" y="2078616"/>
                  <a:pt x="404723" y="2078616"/>
                  <a:pt x="379005" y="207861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D0963BE3-8388-44A0-A4B0-F9E9421E2741}"/>
              </a:ext>
            </a:extLst>
          </p:cNvPr>
          <p:cNvGrpSpPr/>
          <p:nvPr/>
        </p:nvGrpSpPr>
        <p:grpSpPr>
          <a:xfrm>
            <a:off x="1194805" y="4078362"/>
            <a:ext cx="1786566" cy="2119972"/>
            <a:chOff x="1219184" y="4096468"/>
            <a:chExt cx="1786566" cy="21199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3BB56A-7E5A-4CD1-8F11-BEE4F7D303C4}"/>
                </a:ext>
              </a:extLst>
            </p:cNvPr>
            <p:cNvSpPr txBox="1"/>
            <p:nvPr/>
          </p:nvSpPr>
          <p:spPr>
            <a:xfrm>
              <a:off x="1632298" y="4096468"/>
              <a:ext cx="960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5A8FB6B9-20C2-4785-BBFD-E95428EA9F6F}"/>
                </a:ext>
              </a:extLst>
            </p:cNvPr>
            <p:cNvGrpSpPr/>
            <p:nvPr/>
          </p:nvGrpSpPr>
          <p:grpSpPr>
            <a:xfrm>
              <a:off x="1219184" y="4923778"/>
              <a:ext cx="1786566" cy="1292662"/>
              <a:chOff x="2551705" y="4283314"/>
              <a:chExt cx="2357003" cy="129266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9C76C8-3E6F-41CF-94B2-D44C37D3AE7F}"/>
                  </a:ext>
                </a:extLst>
              </p:cNvPr>
              <p:cNvSpPr txBox="1"/>
              <p:nvPr/>
            </p:nvSpPr>
            <p:spPr>
              <a:xfrm>
                <a:off x="2551708" y="4560313"/>
                <a:ext cx="2357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3AC395-7C16-405F-8767-80058150FE0E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45511745-342B-4156-8903-79329580D8ED}"/>
              </a:ext>
            </a:extLst>
          </p:cNvPr>
          <p:cNvGrpSpPr/>
          <p:nvPr/>
        </p:nvGrpSpPr>
        <p:grpSpPr>
          <a:xfrm>
            <a:off x="3866747" y="4078362"/>
            <a:ext cx="1786566" cy="2119972"/>
            <a:chOff x="1219184" y="4096468"/>
            <a:chExt cx="1786566" cy="21199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60660D-1048-471A-8FDF-C61D6E36686D}"/>
                </a:ext>
              </a:extLst>
            </p:cNvPr>
            <p:cNvSpPr txBox="1"/>
            <p:nvPr/>
          </p:nvSpPr>
          <p:spPr>
            <a:xfrm>
              <a:off x="1632298" y="4096468"/>
              <a:ext cx="960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8F7A8AC3-21A1-4E16-8717-30C9CEDA1EC3}"/>
                </a:ext>
              </a:extLst>
            </p:cNvPr>
            <p:cNvGrpSpPr/>
            <p:nvPr/>
          </p:nvGrpSpPr>
          <p:grpSpPr>
            <a:xfrm>
              <a:off x="1219184" y="4923778"/>
              <a:ext cx="1786566" cy="1292662"/>
              <a:chOff x="2551705" y="4283314"/>
              <a:chExt cx="2357003" cy="12926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D49DF0-0E29-472C-BCCC-1AD1B6052547}"/>
                  </a:ext>
                </a:extLst>
              </p:cNvPr>
              <p:cNvSpPr txBox="1"/>
              <p:nvPr/>
            </p:nvSpPr>
            <p:spPr>
              <a:xfrm>
                <a:off x="2551708" y="4560313"/>
                <a:ext cx="2357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D5CBB7-4992-4330-90C1-F9E08B0B4AA8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DE7B1E06-8989-4CE5-A74E-EDBB0402DF56}"/>
              </a:ext>
            </a:extLst>
          </p:cNvPr>
          <p:cNvGrpSpPr/>
          <p:nvPr/>
        </p:nvGrpSpPr>
        <p:grpSpPr>
          <a:xfrm>
            <a:off x="6538689" y="4078362"/>
            <a:ext cx="1786566" cy="2119972"/>
            <a:chOff x="1219184" y="4096468"/>
            <a:chExt cx="1786566" cy="21199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2EF5D1-B640-45E7-9BCB-FC695DA2DA0E}"/>
                </a:ext>
              </a:extLst>
            </p:cNvPr>
            <p:cNvSpPr txBox="1"/>
            <p:nvPr/>
          </p:nvSpPr>
          <p:spPr>
            <a:xfrm>
              <a:off x="1632298" y="4096468"/>
              <a:ext cx="960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F051194D-7669-4E89-8630-A7B6A9F5A522}"/>
                </a:ext>
              </a:extLst>
            </p:cNvPr>
            <p:cNvGrpSpPr/>
            <p:nvPr/>
          </p:nvGrpSpPr>
          <p:grpSpPr>
            <a:xfrm>
              <a:off x="1219184" y="4923778"/>
              <a:ext cx="1786566" cy="1292662"/>
              <a:chOff x="2551705" y="4283314"/>
              <a:chExt cx="2357003" cy="12926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43CEB-37EE-4A6E-813C-57B8AD479271}"/>
                  </a:ext>
                </a:extLst>
              </p:cNvPr>
              <p:cNvSpPr txBox="1"/>
              <p:nvPr/>
            </p:nvSpPr>
            <p:spPr>
              <a:xfrm>
                <a:off x="2551708" y="4560313"/>
                <a:ext cx="2357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6A7650-105F-4676-A61E-C5392B153C3D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FCC6DF45-FFEE-4815-85F3-21D3A9BD1511}"/>
              </a:ext>
            </a:extLst>
          </p:cNvPr>
          <p:cNvGrpSpPr/>
          <p:nvPr/>
        </p:nvGrpSpPr>
        <p:grpSpPr>
          <a:xfrm>
            <a:off x="9210630" y="4078362"/>
            <a:ext cx="1786566" cy="2119972"/>
            <a:chOff x="1219184" y="4096468"/>
            <a:chExt cx="1786566" cy="211997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741617-9B4C-4579-A877-6B2D6DB6C9D0}"/>
                </a:ext>
              </a:extLst>
            </p:cNvPr>
            <p:cNvSpPr txBox="1"/>
            <p:nvPr/>
          </p:nvSpPr>
          <p:spPr>
            <a:xfrm>
              <a:off x="1632298" y="4096468"/>
              <a:ext cx="960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40">
              <a:extLst>
                <a:ext uri="{FF2B5EF4-FFF2-40B4-BE49-F238E27FC236}">
                  <a16:creationId xmlns:a16="http://schemas.microsoft.com/office/drawing/2014/main" id="{3C7CE828-E380-421B-BEFE-BC83F5611956}"/>
                </a:ext>
              </a:extLst>
            </p:cNvPr>
            <p:cNvGrpSpPr/>
            <p:nvPr/>
          </p:nvGrpSpPr>
          <p:grpSpPr>
            <a:xfrm>
              <a:off x="1219184" y="4923778"/>
              <a:ext cx="1786566" cy="1292662"/>
              <a:chOff x="2551705" y="4283314"/>
              <a:chExt cx="2357003" cy="129266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4DE39E-EB25-499A-8271-86B3D17406CE}"/>
                  </a:ext>
                </a:extLst>
              </p:cNvPr>
              <p:cNvSpPr txBox="1"/>
              <p:nvPr/>
            </p:nvSpPr>
            <p:spPr>
              <a:xfrm>
                <a:off x="2551708" y="4560313"/>
                <a:ext cx="2357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2BDF328-718C-427E-94DC-D65DB337C093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D8CFE291-F217-4AA2-925F-4FE5B7976C3E}"/>
              </a:ext>
            </a:extLst>
          </p:cNvPr>
          <p:cNvSpPr/>
          <p:nvPr/>
        </p:nvSpPr>
        <p:spPr>
          <a:xfrm>
            <a:off x="6001144" y="5945935"/>
            <a:ext cx="528987" cy="416151"/>
          </a:xfrm>
          <a:custGeom>
            <a:avLst/>
            <a:gdLst>
              <a:gd name="connsiteX0" fmla="*/ 133775 w 528987"/>
              <a:gd name="connsiteY0" fmla="*/ 412009 h 416151"/>
              <a:gd name="connsiteX1" fmla="*/ 187078 w 528987"/>
              <a:gd name="connsiteY1" fmla="*/ 412009 h 416151"/>
              <a:gd name="connsiteX2" fmla="*/ 434979 w 528987"/>
              <a:gd name="connsiteY2" fmla="*/ 346860 h 416151"/>
              <a:gd name="connsiteX3" fmla="*/ 452747 w 528987"/>
              <a:gd name="connsiteY3" fmla="*/ 49041 h 416151"/>
              <a:gd name="connsiteX4" fmla="*/ 93163 w 528987"/>
              <a:gd name="connsiteY4" fmla="*/ 72731 h 416151"/>
              <a:gd name="connsiteX5" fmla="*/ 94 w 528987"/>
              <a:gd name="connsiteY5" fmla="*/ 260561 h 416151"/>
              <a:gd name="connsiteX6" fmla="*/ 58474 w 528987"/>
              <a:gd name="connsiteY6" fmla="*/ 403548 h 416151"/>
              <a:gd name="connsiteX7" fmla="*/ 133775 w 528987"/>
              <a:gd name="connsiteY7" fmla="*/ 412009 h 4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987" h="416151">
                <a:moveTo>
                  <a:pt x="133775" y="412009"/>
                </a:moveTo>
                <a:cubicBezTo>
                  <a:pt x="155773" y="412009"/>
                  <a:pt x="171848" y="412855"/>
                  <a:pt x="187078" y="412009"/>
                </a:cubicBezTo>
                <a:cubicBezTo>
                  <a:pt x="273378" y="404394"/>
                  <a:pt x="358832" y="394241"/>
                  <a:pt x="434979" y="346860"/>
                </a:cubicBezTo>
                <a:cubicBezTo>
                  <a:pt x="535662" y="285097"/>
                  <a:pt x="575428" y="131110"/>
                  <a:pt x="452747" y="49041"/>
                </a:cubicBezTo>
                <a:cubicBezTo>
                  <a:pt x="344449" y="-23722"/>
                  <a:pt x="188770" y="-15261"/>
                  <a:pt x="93163" y="72731"/>
                </a:cubicBezTo>
                <a:cubicBezTo>
                  <a:pt x="38168" y="123496"/>
                  <a:pt x="2632" y="183567"/>
                  <a:pt x="94" y="260561"/>
                </a:cubicBezTo>
                <a:cubicBezTo>
                  <a:pt x="-1598" y="316402"/>
                  <a:pt x="19554" y="364628"/>
                  <a:pt x="58474" y="403548"/>
                </a:cubicBezTo>
                <a:cubicBezTo>
                  <a:pt x="82164" y="428084"/>
                  <a:pt x="113469" y="408625"/>
                  <a:pt x="133775" y="412009"/>
                </a:cubicBezTo>
                <a:close/>
              </a:path>
            </a:pathLst>
          </a:custGeom>
          <a:noFill/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88EF270D-AC98-4667-9DA1-58ED72DBECE2}"/>
              </a:ext>
            </a:extLst>
          </p:cNvPr>
          <p:cNvGrpSpPr/>
          <p:nvPr/>
        </p:nvGrpSpPr>
        <p:grpSpPr>
          <a:xfrm>
            <a:off x="688316" y="1561006"/>
            <a:ext cx="10945388" cy="5086327"/>
            <a:chOff x="824118" y="1557324"/>
            <a:chExt cx="10945388" cy="5086327"/>
          </a:xfrm>
          <a:solidFill>
            <a:schemeClr val="accent4"/>
          </a:solidFill>
        </p:grpSpPr>
        <p:grpSp>
          <p:nvGrpSpPr>
            <p:cNvPr id="5" name="Group 32">
              <a:extLst>
                <a:ext uri="{FF2B5EF4-FFF2-40B4-BE49-F238E27FC236}">
                  <a16:creationId xmlns:a16="http://schemas.microsoft.com/office/drawing/2014/main" id="{242B7AE6-A381-451A-9BCA-DFB41E93575B}"/>
                </a:ext>
              </a:extLst>
            </p:cNvPr>
            <p:cNvGrpSpPr/>
            <p:nvPr/>
          </p:nvGrpSpPr>
          <p:grpSpPr>
            <a:xfrm>
              <a:off x="824118" y="1557324"/>
              <a:ext cx="1572339" cy="2344701"/>
              <a:chOff x="251" y="850605"/>
              <a:chExt cx="1751625" cy="2612056"/>
            </a:xfrm>
            <a:grpFill/>
          </p:grpSpPr>
          <p:sp>
            <p:nvSpPr>
              <p:cNvPr id="7" name="Freeform: Shape 26">
                <a:extLst>
                  <a:ext uri="{FF2B5EF4-FFF2-40B4-BE49-F238E27FC236}">
                    <a16:creationId xmlns:a16="http://schemas.microsoft.com/office/drawing/2014/main" id="{26C6EAB0-85CF-46CB-8AD6-657C0176F4D1}"/>
                  </a:ext>
                </a:extLst>
              </p:cNvPr>
              <p:cNvSpPr/>
              <p:nvPr/>
            </p:nvSpPr>
            <p:spPr>
              <a:xfrm>
                <a:off x="251" y="850605"/>
                <a:ext cx="1751625" cy="2368046"/>
              </a:xfrm>
              <a:custGeom>
                <a:avLst/>
                <a:gdLst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808470 w 1751625"/>
                  <a:gd name="connsiteY21" fmla="*/ 2074377 h 2368046"/>
                  <a:gd name="connsiteX22" fmla="*/ 869507 w 1751625"/>
                  <a:gd name="connsiteY22" fmla="*/ 2077356 h 2368046"/>
                  <a:gd name="connsiteX23" fmla="*/ 891516 w 1751625"/>
                  <a:gd name="connsiteY23" fmla="*/ 2083763 h 2368046"/>
                  <a:gd name="connsiteX24" fmla="*/ 1040426 w 1751625"/>
                  <a:gd name="connsiteY24" fmla="*/ 2087994 h 2368046"/>
                  <a:gd name="connsiteX25" fmla="*/ 1051754 w 1751625"/>
                  <a:gd name="connsiteY25" fmla="*/ 2086248 h 2368046"/>
                  <a:gd name="connsiteX26" fmla="*/ 1110737 w 1751625"/>
                  <a:gd name="connsiteY26" fmla="*/ 2089125 h 2368046"/>
                  <a:gd name="connsiteX27" fmla="*/ 1124394 w 1751625"/>
                  <a:gd name="connsiteY27" fmla="*/ 2087055 h 2368046"/>
                  <a:gd name="connsiteX28" fmla="*/ 1125615 w 1751625"/>
                  <a:gd name="connsiteY28" fmla="*/ 2088153 h 2368046"/>
                  <a:gd name="connsiteX29" fmla="*/ 1141109 w 1751625"/>
                  <a:gd name="connsiteY29" fmla="*/ 2089686 h 2368046"/>
                  <a:gd name="connsiteX30" fmla="*/ 1213872 w 1751625"/>
                  <a:gd name="connsiteY30" fmla="*/ 2093070 h 2368046"/>
                  <a:gd name="connsiteX31" fmla="*/ 1241792 w 1751625"/>
                  <a:gd name="connsiteY31" fmla="*/ 2072764 h 2368046"/>
                  <a:gd name="connsiteX32" fmla="*/ 1272251 w 1751625"/>
                  <a:gd name="connsiteY32" fmla="*/ 1923854 h 2368046"/>
                  <a:gd name="connsiteX33" fmla="*/ 1445697 w 1751625"/>
                  <a:gd name="connsiteY33" fmla="*/ 1504199 h 2368046"/>
                  <a:gd name="connsiteX34" fmla="*/ 1569225 w 1751625"/>
                  <a:gd name="connsiteY34" fmla="*/ 1329061 h 2368046"/>
                  <a:gd name="connsiteX35" fmla="*/ 1673293 w 1751625"/>
                  <a:gd name="connsiteY35" fmla="*/ 1043932 h 2368046"/>
                  <a:gd name="connsiteX36" fmla="*/ 1673293 w 1751625"/>
                  <a:gd name="connsiteY36" fmla="*/ 682656 h 2368046"/>
                  <a:gd name="connsiteX37" fmla="*/ 1203719 w 1751625"/>
                  <a:gd name="connsiteY37" fmla="*/ 125936 h 2368046"/>
                  <a:gd name="connsiteX38" fmla="*/ 912423 w 1751625"/>
                  <a:gd name="connsiteY38" fmla="*/ 53293 h 2368046"/>
                  <a:gd name="connsiteX39" fmla="*/ 905053 w 1751625"/>
                  <a:gd name="connsiteY39" fmla="*/ 928 h 2368046"/>
                  <a:gd name="connsiteX40" fmla="*/ 1180875 w 1751625"/>
                  <a:gd name="connsiteY40" fmla="*/ 59942 h 2368046"/>
                  <a:gd name="connsiteX41" fmla="*/ 1713905 w 1751625"/>
                  <a:gd name="connsiteY41" fmla="*/ 628507 h 2368046"/>
                  <a:gd name="connsiteX42" fmla="*/ 1730826 w 1751625"/>
                  <a:gd name="connsiteY42" fmla="*/ 1038009 h 2368046"/>
                  <a:gd name="connsiteX43" fmla="*/ 1570071 w 1751625"/>
                  <a:gd name="connsiteY43" fmla="*/ 1425513 h 2368046"/>
                  <a:gd name="connsiteX44" fmla="*/ 1441467 w 1751625"/>
                  <a:gd name="connsiteY44" fmla="*/ 1602344 h 2368046"/>
                  <a:gd name="connsiteX45" fmla="*/ 1325554 w 1751625"/>
                  <a:gd name="connsiteY45" fmla="*/ 1930623 h 2368046"/>
                  <a:gd name="connsiteX46" fmla="*/ 1271405 w 1751625"/>
                  <a:gd name="connsiteY46" fmla="*/ 2138758 h 2368046"/>
                  <a:gd name="connsiteX47" fmla="*/ 1310325 w 1751625"/>
                  <a:gd name="connsiteY47" fmla="*/ 2151450 h 2368046"/>
                  <a:gd name="connsiteX48" fmla="*/ 1401701 w 1751625"/>
                  <a:gd name="connsiteY48" fmla="*/ 2269055 h 2368046"/>
                  <a:gd name="connsiteX49" fmla="*/ 1283250 w 1751625"/>
                  <a:gd name="connsiteY49" fmla="*/ 2367200 h 2368046"/>
                  <a:gd name="connsiteX50" fmla="*/ 1253637 w 1751625"/>
                  <a:gd name="connsiteY50" fmla="*/ 2368046 h 2368046"/>
                  <a:gd name="connsiteX51" fmla="*/ 482859 w 1751625"/>
                  <a:gd name="connsiteY51" fmla="*/ 2341817 h 2368046"/>
                  <a:gd name="connsiteX52" fmla="*/ 419403 w 1751625"/>
                  <a:gd name="connsiteY52" fmla="*/ 2324050 h 2368046"/>
                  <a:gd name="connsiteX53" fmla="*/ 355101 w 1751625"/>
                  <a:gd name="connsiteY53" fmla="*/ 2224212 h 2368046"/>
                  <a:gd name="connsiteX54" fmla="*/ 435479 w 1751625"/>
                  <a:gd name="connsiteY54" fmla="*/ 2128605 h 2368046"/>
                  <a:gd name="connsiteX55" fmla="*/ 494704 w 1751625"/>
                  <a:gd name="connsiteY55" fmla="*/ 2113376 h 2368046"/>
                  <a:gd name="connsiteX56" fmla="*/ 441401 w 1751625"/>
                  <a:gd name="connsiteY56" fmla="*/ 1886627 h 2368046"/>
                  <a:gd name="connsiteX57" fmla="*/ 343256 w 1751625"/>
                  <a:gd name="connsiteY57" fmla="*/ 1663262 h 2368046"/>
                  <a:gd name="connsiteX58" fmla="*/ 157119 w 1751625"/>
                  <a:gd name="connsiteY58" fmla="*/ 1382363 h 2368046"/>
                  <a:gd name="connsiteX59" fmla="*/ 3132 w 1751625"/>
                  <a:gd name="connsiteY59" fmla="*/ 757111 h 2368046"/>
                  <a:gd name="connsiteX60" fmla="*/ 165580 w 1751625"/>
                  <a:gd name="connsiteY60" fmla="*/ 351839 h 2368046"/>
                  <a:gd name="connsiteX61" fmla="*/ 626693 w 1751625"/>
                  <a:gd name="connsiteY61" fmla="*/ 37098 h 2368046"/>
                  <a:gd name="connsiteX62" fmla="*/ 905053 w 1751625"/>
                  <a:gd name="connsiteY62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808470 w 1751625"/>
                  <a:gd name="connsiteY21" fmla="*/ 2074377 h 2368046"/>
                  <a:gd name="connsiteX22" fmla="*/ 891516 w 1751625"/>
                  <a:gd name="connsiteY22" fmla="*/ 2083763 h 2368046"/>
                  <a:gd name="connsiteX23" fmla="*/ 1040426 w 1751625"/>
                  <a:gd name="connsiteY23" fmla="*/ 2087994 h 2368046"/>
                  <a:gd name="connsiteX24" fmla="*/ 1051754 w 1751625"/>
                  <a:gd name="connsiteY24" fmla="*/ 2086248 h 2368046"/>
                  <a:gd name="connsiteX25" fmla="*/ 1110737 w 1751625"/>
                  <a:gd name="connsiteY25" fmla="*/ 2089125 h 2368046"/>
                  <a:gd name="connsiteX26" fmla="*/ 1124394 w 1751625"/>
                  <a:gd name="connsiteY26" fmla="*/ 2087055 h 2368046"/>
                  <a:gd name="connsiteX27" fmla="*/ 1125615 w 1751625"/>
                  <a:gd name="connsiteY27" fmla="*/ 2088153 h 2368046"/>
                  <a:gd name="connsiteX28" fmla="*/ 1141109 w 1751625"/>
                  <a:gd name="connsiteY28" fmla="*/ 2089686 h 2368046"/>
                  <a:gd name="connsiteX29" fmla="*/ 1213872 w 1751625"/>
                  <a:gd name="connsiteY29" fmla="*/ 2093070 h 2368046"/>
                  <a:gd name="connsiteX30" fmla="*/ 1241792 w 1751625"/>
                  <a:gd name="connsiteY30" fmla="*/ 2072764 h 2368046"/>
                  <a:gd name="connsiteX31" fmla="*/ 1272251 w 1751625"/>
                  <a:gd name="connsiteY31" fmla="*/ 1923854 h 2368046"/>
                  <a:gd name="connsiteX32" fmla="*/ 1445697 w 1751625"/>
                  <a:gd name="connsiteY32" fmla="*/ 1504199 h 2368046"/>
                  <a:gd name="connsiteX33" fmla="*/ 1569225 w 1751625"/>
                  <a:gd name="connsiteY33" fmla="*/ 1329061 h 2368046"/>
                  <a:gd name="connsiteX34" fmla="*/ 1673293 w 1751625"/>
                  <a:gd name="connsiteY34" fmla="*/ 1043932 h 2368046"/>
                  <a:gd name="connsiteX35" fmla="*/ 1673293 w 1751625"/>
                  <a:gd name="connsiteY35" fmla="*/ 682656 h 2368046"/>
                  <a:gd name="connsiteX36" fmla="*/ 1203719 w 1751625"/>
                  <a:gd name="connsiteY36" fmla="*/ 125936 h 2368046"/>
                  <a:gd name="connsiteX37" fmla="*/ 912423 w 1751625"/>
                  <a:gd name="connsiteY37" fmla="*/ 53293 h 2368046"/>
                  <a:gd name="connsiteX38" fmla="*/ 905053 w 1751625"/>
                  <a:gd name="connsiteY38" fmla="*/ 928 h 2368046"/>
                  <a:gd name="connsiteX39" fmla="*/ 1180875 w 1751625"/>
                  <a:gd name="connsiteY39" fmla="*/ 59942 h 2368046"/>
                  <a:gd name="connsiteX40" fmla="*/ 1713905 w 1751625"/>
                  <a:gd name="connsiteY40" fmla="*/ 628507 h 2368046"/>
                  <a:gd name="connsiteX41" fmla="*/ 1730826 w 1751625"/>
                  <a:gd name="connsiteY41" fmla="*/ 1038009 h 2368046"/>
                  <a:gd name="connsiteX42" fmla="*/ 1570071 w 1751625"/>
                  <a:gd name="connsiteY42" fmla="*/ 1425513 h 2368046"/>
                  <a:gd name="connsiteX43" fmla="*/ 1441467 w 1751625"/>
                  <a:gd name="connsiteY43" fmla="*/ 1602344 h 2368046"/>
                  <a:gd name="connsiteX44" fmla="*/ 1325554 w 1751625"/>
                  <a:gd name="connsiteY44" fmla="*/ 1930623 h 2368046"/>
                  <a:gd name="connsiteX45" fmla="*/ 1271405 w 1751625"/>
                  <a:gd name="connsiteY45" fmla="*/ 2138758 h 2368046"/>
                  <a:gd name="connsiteX46" fmla="*/ 1310325 w 1751625"/>
                  <a:gd name="connsiteY46" fmla="*/ 2151450 h 2368046"/>
                  <a:gd name="connsiteX47" fmla="*/ 1401701 w 1751625"/>
                  <a:gd name="connsiteY47" fmla="*/ 2269055 h 2368046"/>
                  <a:gd name="connsiteX48" fmla="*/ 1283250 w 1751625"/>
                  <a:gd name="connsiteY48" fmla="*/ 2367200 h 2368046"/>
                  <a:gd name="connsiteX49" fmla="*/ 1253637 w 1751625"/>
                  <a:gd name="connsiteY49" fmla="*/ 2368046 h 2368046"/>
                  <a:gd name="connsiteX50" fmla="*/ 482859 w 1751625"/>
                  <a:gd name="connsiteY50" fmla="*/ 2341817 h 2368046"/>
                  <a:gd name="connsiteX51" fmla="*/ 419403 w 1751625"/>
                  <a:gd name="connsiteY51" fmla="*/ 2324050 h 2368046"/>
                  <a:gd name="connsiteX52" fmla="*/ 355101 w 1751625"/>
                  <a:gd name="connsiteY52" fmla="*/ 2224212 h 2368046"/>
                  <a:gd name="connsiteX53" fmla="*/ 435479 w 1751625"/>
                  <a:gd name="connsiteY53" fmla="*/ 2128605 h 2368046"/>
                  <a:gd name="connsiteX54" fmla="*/ 494704 w 1751625"/>
                  <a:gd name="connsiteY54" fmla="*/ 2113376 h 2368046"/>
                  <a:gd name="connsiteX55" fmla="*/ 441401 w 1751625"/>
                  <a:gd name="connsiteY55" fmla="*/ 1886627 h 2368046"/>
                  <a:gd name="connsiteX56" fmla="*/ 343256 w 1751625"/>
                  <a:gd name="connsiteY56" fmla="*/ 1663262 h 2368046"/>
                  <a:gd name="connsiteX57" fmla="*/ 157119 w 1751625"/>
                  <a:gd name="connsiteY57" fmla="*/ 1382363 h 2368046"/>
                  <a:gd name="connsiteX58" fmla="*/ 3132 w 1751625"/>
                  <a:gd name="connsiteY58" fmla="*/ 757111 h 2368046"/>
                  <a:gd name="connsiteX59" fmla="*/ 165580 w 1751625"/>
                  <a:gd name="connsiteY59" fmla="*/ 351839 h 2368046"/>
                  <a:gd name="connsiteX60" fmla="*/ 626693 w 1751625"/>
                  <a:gd name="connsiteY60" fmla="*/ 37098 h 2368046"/>
                  <a:gd name="connsiteX61" fmla="*/ 905053 w 1751625"/>
                  <a:gd name="connsiteY61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808470 w 1751625"/>
                  <a:gd name="connsiteY21" fmla="*/ 2074377 h 2368046"/>
                  <a:gd name="connsiteX22" fmla="*/ 1040426 w 1751625"/>
                  <a:gd name="connsiteY22" fmla="*/ 2087994 h 2368046"/>
                  <a:gd name="connsiteX23" fmla="*/ 1051754 w 1751625"/>
                  <a:gd name="connsiteY23" fmla="*/ 2086248 h 2368046"/>
                  <a:gd name="connsiteX24" fmla="*/ 1110737 w 1751625"/>
                  <a:gd name="connsiteY24" fmla="*/ 2089125 h 2368046"/>
                  <a:gd name="connsiteX25" fmla="*/ 1124394 w 1751625"/>
                  <a:gd name="connsiteY25" fmla="*/ 2087055 h 2368046"/>
                  <a:gd name="connsiteX26" fmla="*/ 1125615 w 1751625"/>
                  <a:gd name="connsiteY26" fmla="*/ 2088153 h 2368046"/>
                  <a:gd name="connsiteX27" fmla="*/ 1141109 w 1751625"/>
                  <a:gd name="connsiteY27" fmla="*/ 2089686 h 2368046"/>
                  <a:gd name="connsiteX28" fmla="*/ 1213872 w 1751625"/>
                  <a:gd name="connsiteY28" fmla="*/ 2093070 h 2368046"/>
                  <a:gd name="connsiteX29" fmla="*/ 1241792 w 1751625"/>
                  <a:gd name="connsiteY29" fmla="*/ 2072764 h 2368046"/>
                  <a:gd name="connsiteX30" fmla="*/ 1272251 w 1751625"/>
                  <a:gd name="connsiteY30" fmla="*/ 1923854 h 2368046"/>
                  <a:gd name="connsiteX31" fmla="*/ 1445697 w 1751625"/>
                  <a:gd name="connsiteY31" fmla="*/ 1504199 h 2368046"/>
                  <a:gd name="connsiteX32" fmla="*/ 1569225 w 1751625"/>
                  <a:gd name="connsiteY32" fmla="*/ 1329061 h 2368046"/>
                  <a:gd name="connsiteX33" fmla="*/ 1673293 w 1751625"/>
                  <a:gd name="connsiteY33" fmla="*/ 1043932 h 2368046"/>
                  <a:gd name="connsiteX34" fmla="*/ 1673293 w 1751625"/>
                  <a:gd name="connsiteY34" fmla="*/ 682656 h 2368046"/>
                  <a:gd name="connsiteX35" fmla="*/ 1203719 w 1751625"/>
                  <a:gd name="connsiteY35" fmla="*/ 125936 h 2368046"/>
                  <a:gd name="connsiteX36" fmla="*/ 912423 w 1751625"/>
                  <a:gd name="connsiteY36" fmla="*/ 53293 h 2368046"/>
                  <a:gd name="connsiteX37" fmla="*/ 905053 w 1751625"/>
                  <a:gd name="connsiteY37" fmla="*/ 928 h 2368046"/>
                  <a:gd name="connsiteX38" fmla="*/ 1180875 w 1751625"/>
                  <a:gd name="connsiteY38" fmla="*/ 59942 h 2368046"/>
                  <a:gd name="connsiteX39" fmla="*/ 1713905 w 1751625"/>
                  <a:gd name="connsiteY39" fmla="*/ 628507 h 2368046"/>
                  <a:gd name="connsiteX40" fmla="*/ 1730826 w 1751625"/>
                  <a:gd name="connsiteY40" fmla="*/ 1038009 h 2368046"/>
                  <a:gd name="connsiteX41" fmla="*/ 1570071 w 1751625"/>
                  <a:gd name="connsiteY41" fmla="*/ 1425513 h 2368046"/>
                  <a:gd name="connsiteX42" fmla="*/ 1441467 w 1751625"/>
                  <a:gd name="connsiteY42" fmla="*/ 1602344 h 2368046"/>
                  <a:gd name="connsiteX43" fmla="*/ 1325554 w 1751625"/>
                  <a:gd name="connsiteY43" fmla="*/ 1930623 h 2368046"/>
                  <a:gd name="connsiteX44" fmla="*/ 1271405 w 1751625"/>
                  <a:gd name="connsiteY44" fmla="*/ 2138758 h 2368046"/>
                  <a:gd name="connsiteX45" fmla="*/ 1310325 w 1751625"/>
                  <a:gd name="connsiteY45" fmla="*/ 2151450 h 2368046"/>
                  <a:gd name="connsiteX46" fmla="*/ 1401701 w 1751625"/>
                  <a:gd name="connsiteY46" fmla="*/ 2269055 h 2368046"/>
                  <a:gd name="connsiteX47" fmla="*/ 1283250 w 1751625"/>
                  <a:gd name="connsiteY47" fmla="*/ 2367200 h 2368046"/>
                  <a:gd name="connsiteX48" fmla="*/ 1253637 w 1751625"/>
                  <a:gd name="connsiteY48" fmla="*/ 2368046 h 2368046"/>
                  <a:gd name="connsiteX49" fmla="*/ 482859 w 1751625"/>
                  <a:gd name="connsiteY49" fmla="*/ 2341817 h 2368046"/>
                  <a:gd name="connsiteX50" fmla="*/ 419403 w 1751625"/>
                  <a:gd name="connsiteY50" fmla="*/ 2324050 h 2368046"/>
                  <a:gd name="connsiteX51" fmla="*/ 355101 w 1751625"/>
                  <a:gd name="connsiteY51" fmla="*/ 2224212 h 2368046"/>
                  <a:gd name="connsiteX52" fmla="*/ 435479 w 1751625"/>
                  <a:gd name="connsiteY52" fmla="*/ 2128605 h 2368046"/>
                  <a:gd name="connsiteX53" fmla="*/ 494704 w 1751625"/>
                  <a:gd name="connsiteY53" fmla="*/ 2113376 h 2368046"/>
                  <a:gd name="connsiteX54" fmla="*/ 441401 w 1751625"/>
                  <a:gd name="connsiteY54" fmla="*/ 1886627 h 2368046"/>
                  <a:gd name="connsiteX55" fmla="*/ 343256 w 1751625"/>
                  <a:gd name="connsiteY55" fmla="*/ 1663262 h 2368046"/>
                  <a:gd name="connsiteX56" fmla="*/ 157119 w 1751625"/>
                  <a:gd name="connsiteY56" fmla="*/ 1382363 h 2368046"/>
                  <a:gd name="connsiteX57" fmla="*/ 3132 w 1751625"/>
                  <a:gd name="connsiteY57" fmla="*/ 757111 h 2368046"/>
                  <a:gd name="connsiteX58" fmla="*/ 165580 w 1751625"/>
                  <a:gd name="connsiteY58" fmla="*/ 351839 h 2368046"/>
                  <a:gd name="connsiteX59" fmla="*/ 626693 w 1751625"/>
                  <a:gd name="connsiteY59" fmla="*/ 37098 h 2368046"/>
                  <a:gd name="connsiteX60" fmla="*/ 905053 w 1751625"/>
                  <a:gd name="connsiteY60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1040426 w 1751625"/>
                  <a:gd name="connsiteY21" fmla="*/ 2087994 h 2368046"/>
                  <a:gd name="connsiteX22" fmla="*/ 1051754 w 1751625"/>
                  <a:gd name="connsiteY22" fmla="*/ 2086248 h 2368046"/>
                  <a:gd name="connsiteX23" fmla="*/ 1110737 w 1751625"/>
                  <a:gd name="connsiteY23" fmla="*/ 2089125 h 2368046"/>
                  <a:gd name="connsiteX24" fmla="*/ 1124394 w 1751625"/>
                  <a:gd name="connsiteY24" fmla="*/ 2087055 h 2368046"/>
                  <a:gd name="connsiteX25" fmla="*/ 1125615 w 1751625"/>
                  <a:gd name="connsiteY25" fmla="*/ 2088153 h 2368046"/>
                  <a:gd name="connsiteX26" fmla="*/ 1141109 w 1751625"/>
                  <a:gd name="connsiteY26" fmla="*/ 2089686 h 2368046"/>
                  <a:gd name="connsiteX27" fmla="*/ 1213872 w 1751625"/>
                  <a:gd name="connsiteY27" fmla="*/ 2093070 h 2368046"/>
                  <a:gd name="connsiteX28" fmla="*/ 1241792 w 1751625"/>
                  <a:gd name="connsiteY28" fmla="*/ 2072764 h 2368046"/>
                  <a:gd name="connsiteX29" fmla="*/ 1272251 w 1751625"/>
                  <a:gd name="connsiteY29" fmla="*/ 1923854 h 2368046"/>
                  <a:gd name="connsiteX30" fmla="*/ 1445697 w 1751625"/>
                  <a:gd name="connsiteY30" fmla="*/ 1504199 h 2368046"/>
                  <a:gd name="connsiteX31" fmla="*/ 1569225 w 1751625"/>
                  <a:gd name="connsiteY31" fmla="*/ 1329061 h 2368046"/>
                  <a:gd name="connsiteX32" fmla="*/ 1673293 w 1751625"/>
                  <a:gd name="connsiteY32" fmla="*/ 1043932 h 2368046"/>
                  <a:gd name="connsiteX33" fmla="*/ 1673293 w 1751625"/>
                  <a:gd name="connsiteY33" fmla="*/ 682656 h 2368046"/>
                  <a:gd name="connsiteX34" fmla="*/ 1203719 w 1751625"/>
                  <a:gd name="connsiteY34" fmla="*/ 125936 h 2368046"/>
                  <a:gd name="connsiteX35" fmla="*/ 912423 w 1751625"/>
                  <a:gd name="connsiteY35" fmla="*/ 53293 h 2368046"/>
                  <a:gd name="connsiteX36" fmla="*/ 905053 w 1751625"/>
                  <a:gd name="connsiteY36" fmla="*/ 928 h 2368046"/>
                  <a:gd name="connsiteX37" fmla="*/ 1180875 w 1751625"/>
                  <a:gd name="connsiteY37" fmla="*/ 59942 h 2368046"/>
                  <a:gd name="connsiteX38" fmla="*/ 1713905 w 1751625"/>
                  <a:gd name="connsiteY38" fmla="*/ 628507 h 2368046"/>
                  <a:gd name="connsiteX39" fmla="*/ 1730826 w 1751625"/>
                  <a:gd name="connsiteY39" fmla="*/ 1038009 h 2368046"/>
                  <a:gd name="connsiteX40" fmla="*/ 1570071 w 1751625"/>
                  <a:gd name="connsiteY40" fmla="*/ 1425513 h 2368046"/>
                  <a:gd name="connsiteX41" fmla="*/ 1441467 w 1751625"/>
                  <a:gd name="connsiteY41" fmla="*/ 1602344 h 2368046"/>
                  <a:gd name="connsiteX42" fmla="*/ 1325554 w 1751625"/>
                  <a:gd name="connsiteY42" fmla="*/ 1930623 h 2368046"/>
                  <a:gd name="connsiteX43" fmla="*/ 1271405 w 1751625"/>
                  <a:gd name="connsiteY43" fmla="*/ 2138758 h 2368046"/>
                  <a:gd name="connsiteX44" fmla="*/ 1310325 w 1751625"/>
                  <a:gd name="connsiteY44" fmla="*/ 2151450 h 2368046"/>
                  <a:gd name="connsiteX45" fmla="*/ 1401701 w 1751625"/>
                  <a:gd name="connsiteY45" fmla="*/ 2269055 h 2368046"/>
                  <a:gd name="connsiteX46" fmla="*/ 1283250 w 1751625"/>
                  <a:gd name="connsiteY46" fmla="*/ 2367200 h 2368046"/>
                  <a:gd name="connsiteX47" fmla="*/ 1253637 w 1751625"/>
                  <a:gd name="connsiteY47" fmla="*/ 2368046 h 2368046"/>
                  <a:gd name="connsiteX48" fmla="*/ 482859 w 1751625"/>
                  <a:gd name="connsiteY48" fmla="*/ 2341817 h 2368046"/>
                  <a:gd name="connsiteX49" fmla="*/ 419403 w 1751625"/>
                  <a:gd name="connsiteY49" fmla="*/ 2324050 h 2368046"/>
                  <a:gd name="connsiteX50" fmla="*/ 355101 w 1751625"/>
                  <a:gd name="connsiteY50" fmla="*/ 2224212 h 2368046"/>
                  <a:gd name="connsiteX51" fmla="*/ 435479 w 1751625"/>
                  <a:gd name="connsiteY51" fmla="*/ 2128605 h 2368046"/>
                  <a:gd name="connsiteX52" fmla="*/ 494704 w 1751625"/>
                  <a:gd name="connsiteY52" fmla="*/ 2113376 h 2368046"/>
                  <a:gd name="connsiteX53" fmla="*/ 441401 w 1751625"/>
                  <a:gd name="connsiteY53" fmla="*/ 1886627 h 2368046"/>
                  <a:gd name="connsiteX54" fmla="*/ 343256 w 1751625"/>
                  <a:gd name="connsiteY54" fmla="*/ 1663262 h 2368046"/>
                  <a:gd name="connsiteX55" fmla="*/ 157119 w 1751625"/>
                  <a:gd name="connsiteY55" fmla="*/ 1382363 h 2368046"/>
                  <a:gd name="connsiteX56" fmla="*/ 3132 w 1751625"/>
                  <a:gd name="connsiteY56" fmla="*/ 757111 h 2368046"/>
                  <a:gd name="connsiteX57" fmla="*/ 165580 w 1751625"/>
                  <a:gd name="connsiteY57" fmla="*/ 351839 h 2368046"/>
                  <a:gd name="connsiteX58" fmla="*/ 626693 w 1751625"/>
                  <a:gd name="connsiteY58" fmla="*/ 37098 h 2368046"/>
                  <a:gd name="connsiteX59" fmla="*/ 905053 w 1751625"/>
                  <a:gd name="connsiteY59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1040426 w 1751625"/>
                  <a:gd name="connsiteY20" fmla="*/ 2087994 h 2368046"/>
                  <a:gd name="connsiteX21" fmla="*/ 1051754 w 1751625"/>
                  <a:gd name="connsiteY21" fmla="*/ 2086248 h 2368046"/>
                  <a:gd name="connsiteX22" fmla="*/ 1110737 w 1751625"/>
                  <a:gd name="connsiteY22" fmla="*/ 2089125 h 2368046"/>
                  <a:gd name="connsiteX23" fmla="*/ 1124394 w 1751625"/>
                  <a:gd name="connsiteY23" fmla="*/ 2087055 h 2368046"/>
                  <a:gd name="connsiteX24" fmla="*/ 1125615 w 1751625"/>
                  <a:gd name="connsiteY24" fmla="*/ 2088153 h 2368046"/>
                  <a:gd name="connsiteX25" fmla="*/ 1141109 w 1751625"/>
                  <a:gd name="connsiteY25" fmla="*/ 2089686 h 2368046"/>
                  <a:gd name="connsiteX26" fmla="*/ 1213872 w 1751625"/>
                  <a:gd name="connsiteY26" fmla="*/ 2093070 h 2368046"/>
                  <a:gd name="connsiteX27" fmla="*/ 1241792 w 1751625"/>
                  <a:gd name="connsiteY27" fmla="*/ 2072764 h 2368046"/>
                  <a:gd name="connsiteX28" fmla="*/ 1272251 w 1751625"/>
                  <a:gd name="connsiteY28" fmla="*/ 1923854 h 2368046"/>
                  <a:gd name="connsiteX29" fmla="*/ 1445697 w 1751625"/>
                  <a:gd name="connsiteY29" fmla="*/ 1504199 h 2368046"/>
                  <a:gd name="connsiteX30" fmla="*/ 1569225 w 1751625"/>
                  <a:gd name="connsiteY30" fmla="*/ 1329061 h 2368046"/>
                  <a:gd name="connsiteX31" fmla="*/ 1673293 w 1751625"/>
                  <a:gd name="connsiteY31" fmla="*/ 1043932 h 2368046"/>
                  <a:gd name="connsiteX32" fmla="*/ 1673293 w 1751625"/>
                  <a:gd name="connsiteY32" fmla="*/ 682656 h 2368046"/>
                  <a:gd name="connsiteX33" fmla="*/ 1203719 w 1751625"/>
                  <a:gd name="connsiteY33" fmla="*/ 125936 h 2368046"/>
                  <a:gd name="connsiteX34" fmla="*/ 912423 w 1751625"/>
                  <a:gd name="connsiteY34" fmla="*/ 53293 h 2368046"/>
                  <a:gd name="connsiteX35" fmla="*/ 905053 w 1751625"/>
                  <a:gd name="connsiteY35" fmla="*/ 928 h 2368046"/>
                  <a:gd name="connsiteX36" fmla="*/ 1180875 w 1751625"/>
                  <a:gd name="connsiteY36" fmla="*/ 59942 h 2368046"/>
                  <a:gd name="connsiteX37" fmla="*/ 1713905 w 1751625"/>
                  <a:gd name="connsiteY37" fmla="*/ 628507 h 2368046"/>
                  <a:gd name="connsiteX38" fmla="*/ 1730826 w 1751625"/>
                  <a:gd name="connsiteY38" fmla="*/ 1038009 h 2368046"/>
                  <a:gd name="connsiteX39" fmla="*/ 1570071 w 1751625"/>
                  <a:gd name="connsiteY39" fmla="*/ 1425513 h 2368046"/>
                  <a:gd name="connsiteX40" fmla="*/ 1441467 w 1751625"/>
                  <a:gd name="connsiteY40" fmla="*/ 1602344 h 2368046"/>
                  <a:gd name="connsiteX41" fmla="*/ 1325554 w 1751625"/>
                  <a:gd name="connsiteY41" fmla="*/ 1930623 h 2368046"/>
                  <a:gd name="connsiteX42" fmla="*/ 1271405 w 1751625"/>
                  <a:gd name="connsiteY42" fmla="*/ 2138758 h 2368046"/>
                  <a:gd name="connsiteX43" fmla="*/ 1310325 w 1751625"/>
                  <a:gd name="connsiteY43" fmla="*/ 2151450 h 2368046"/>
                  <a:gd name="connsiteX44" fmla="*/ 1401701 w 1751625"/>
                  <a:gd name="connsiteY44" fmla="*/ 2269055 h 2368046"/>
                  <a:gd name="connsiteX45" fmla="*/ 1283250 w 1751625"/>
                  <a:gd name="connsiteY45" fmla="*/ 2367200 h 2368046"/>
                  <a:gd name="connsiteX46" fmla="*/ 1253637 w 1751625"/>
                  <a:gd name="connsiteY46" fmla="*/ 2368046 h 2368046"/>
                  <a:gd name="connsiteX47" fmla="*/ 482859 w 1751625"/>
                  <a:gd name="connsiteY47" fmla="*/ 2341817 h 2368046"/>
                  <a:gd name="connsiteX48" fmla="*/ 419403 w 1751625"/>
                  <a:gd name="connsiteY48" fmla="*/ 2324050 h 2368046"/>
                  <a:gd name="connsiteX49" fmla="*/ 355101 w 1751625"/>
                  <a:gd name="connsiteY49" fmla="*/ 2224212 h 2368046"/>
                  <a:gd name="connsiteX50" fmla="*/ 435479 w 1751625"/>
                  <a:gd name="connsiteY50" fmla="*/ 2128605 h 2368046"/>
                  <a:gd name="connsiteX51" fmla="*/ 494704 w 1751625"/>
                  <a:gd name="connsiteY51" fmla="*/ 2113376 h 2368046"/>
                  <a:gd name="connsiteX52" fmla="*/ 441401 w 1751625"/>
                  <a:gd name="connsiteY52" fmla="*/ 1886627 h 2368046"/>
                  <a:gd name="connsiteX53" fmla="*/ 343256 w 1751625"/>
                  <a:gd name="connsiteY53" fmla="*/ 1663262 h 2368046"/>
                  <a:gd name="connsiteX54" fmla="*/ 157119 w 1751625"/>
                  <a:gd name="connsiteY54" fmla="*/ 1382363 h 2368046"/>
                  <a:gd name="connsiteX55" fmla="*/ 3132 w 1751625"/>
                  <a:gd name="connsiteY55" fmla="*/ 757111 h 2368046"/>
                  <a:gd name="connsiteX56" fmla="*/ 165580 w 1751625"/>
                  <a:gd name="connsiteY56" fmla="*/ 351839 h 2368046"/>
                  <a:gd name="connsiteX57" fmla="*/ 626693 w 1751625"/>
                  <a:gd name="connsiteY57" fmla="*/ 37098 h 2368046"/>
                  <a:gd name="connsiteX58" fmla="*/ 905053 w 1751625"/>
                  <a:gd name="connsiteY58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040426 w 1751625"/>
                  <a:gd name="connsiteY19" fmla="*/ 2087994 h 2368046"/>
                  <a:gd name="connsiteX20" fmla="*/ 1051754 w 1751625"/>
                  <a:gd name="connsiteY20" fmla="*/ 2086248 h 2368046"/>
                  <a:gd name="connsiteX21" fmla="*/ 1110737 w 1751625"/>
                  <a:gd name="connsiteY21" fmla="*/ 2089125 h 2368046"/>
                  <a:gd name="connsiteX22" fmla="*/ 1124394 w 1751625"/>
                  <a:gd name="connsiteY22" fmla="*/ 2087055 h 2368046"/>
                  <a:gd name="connsiteX23" fmla="*/ 1125615 w 1751625"/>
                  <a:gd name="connsiteY23" fmla="*/ 2088153 h 2368046"/>
                  <a:gd name="connsiteX24" fmla="*/ 1141109 w 1751625"/>
                  <a:gd name="connsiteY24" fmla="*/ 2089686 h 2368046"/>
                  <a:gd name="connsiteX25" fmla="*/ 1213872 w 1751625"/>
                  <a:gd name="connsiteY25" fmla="*/ 2093070 h 2368046"/>
                  <a:gd name="connsiteX26" fmla="*/ 1241792 w 1751625"/>
                  <a:gd name="connsiteY26" fmla="*/ 2072764 h 2368046"/>
                  <a:gd name="connsiteX27" fmla="*/ 1272251 w 1751625"/>
                  <a:gd name="connsiteY27" fmla="*/ 1923854 h 2368046"/>
                  <a:gd name="connsiteX28" fmla="*/ 1445697 w 1751625"/>
                  <a:gd name="connsiteY28" fmla="*/ 1504199 h 2368046"/>
                  <a:gd name="connsiteX29" fmla="*/ 1569225 w 1751625"/>
                  <a:gd name="connsiteY29" fmla="*/ 1329061 h 2368046"/>
                  <a:gd name="connsiteX30" fmla="*/ 1673293 w 1751625"/>
                  <a:gd name="connsiteY30" fmla="*/ 1043932 h 2368046"/>
                  <a:gd name="connsiteX31" fmla="*/ 1673293 w 1751625"/>
                  <a:gd name="connsiteY31" fmla="*/ 682656 h 2368046"/>
                  <a:gd name="connsiteX32" fmla="*/ 1203719 w 1751625"/>
                  <a:gd name="connsiteY32" fmla="*/ 125936 h 2368046"/>
                  <a:gd name="connsiteX33" fmla="*/ 912423 w 1751625"/>
                  <a:gd name="connsiteY33" fmla="*/ 53293 h 2368046"/>
                  <a:gd name="connsiteX34" fmla="*/ 905053 w 1751625"/>
                  <a:gd name="connsiteY34" fmla="*/ 928 h 2368046"/>
                  <a:gd name="connsiteX35" fmla="*/ 1180875 w 1751625"/>
                  <a:gd name="connsiteY35" fmla="*/ 59942 h 2368046"/>
                  <a:gd name="connsiteX36" fmla="*/ 1713905 w 1751625"/>
                  <a:gd name="connsiteY36" fmla="*/ 628507 h 2368046"/>
                  <a:gd name="connsiteX37" fmla="*/ 1730826 w 1751625"/>
                  <a:gd name="connsiteY37" fmla="*/ 1038009 h 2368046"/>
                  <a:gd name="connsiteX38" fmla="*/ 1570071 w 1751625"/>
                  <a:gd name="connsiteY38" fmla="*/ 1425513 h 2368046"/>
                  <a:gd name="connsiteX39" fmla="*/ 1441467 w 1751625"/>
                  <a:gd name="connsiteY39" fmla="*/ 1602344 h 2368046"/>
                  <a:gd name="connsiteX40" fmla="*/ 1325554 w 1751625"/>
                  <a:gd name="connsiteY40" fmla="*/ 1930623 h 2368046"/>
                  <a:gd name="connsiteX41" fmla="*/ 1271405 w 1751625"/>
                  <a:gd name="connsiteY41" fmla="*/ 2138758 h 2368046"/>
                  <a:gd name="connsiteX42" fmla="*/ 1310325 w 1751625"/>
                  <a:gd name="connsiteY42" fmla="*/ 2151450 h 2368046"/>
                  <a:gd name="connsiteX43" fmla="*/ 1401701 w 1751625"/>
                  <a:gd name="connsiteY43" fmla="*/ 2269055 h 2368046"/>
                  <a:gd name="connsiteX44" fmla="*/ 1283250 w 1751625"/>
                  <a:gd name="connsiteY44" fmla="*/ 2367200 h 2368046"/>
                  <a:gd name="connsiteX45" fmla="*/ 1253637 w 1751625"/>
                  <a:gd name="connsiteY45" fmla="*/ 2368046 h 2368046"/>
                  <a:gd name="connsiteX46" fmla="*/ 482859 w 1751625"/>
                  <a:gd name="connsiteY46" fmla="*/ 2341817 h 2368046"/>
                  <a:gd name="connsiteX47" fmla="*/ 419403 w 1751625"/>
                  <a:gd name="connsiteY47" fmla="*/ 2324050 h 2368046"/>
                  <a:gd name="connsiteX48" fmla="*/ 355101 w 1751625"/>
                  <a:gd name="connsiteY48" fmla="*/ 2224212 h 2368046"/>
                  <a:gd name="connsiteX49" fmla="*/ 435479 w 1751625"/>
                  <a:gd name="connsiteY49" fmla="*/ 2128605 h 2368046"/>
                  <a:gd name="connsiteX50" fmla="*/ 494704 w 1751625"/>
                  <a:gd name="connsiteY50" fmla="*/ 2113376 h 2368046"/>
                  <a:gd name="connsiteX51" fmla="*/ 441401 w 1751625"/>
                  <a:gd name="connsiteY51" fmla="*/ 1886627 h 2368046"/>
                  <a:gd name="connsiteX52" fmla="*/ 343256 w 1751625"/>
                  <a:gd name="connsiteY52" fmla="*/ 1663262 h 2368046"/>
                  <a:gd name="connsiteX53" fmla="*/ 157119 w 1751625"/>
                  <a:gd name="connsiteY53" fmla="*/ 1382363 h 2368046"/>
                  <a:gd name="connsiteX54" fmla="*/ 3132 w 1751625"/>
                  <a:gd name="connsiteY54" fmla="*/ 757111 h 2368046"/>
                  <a:gd name="connsiteX55" fmla="*/ 165580 w 1751625"/>
                  <a:gd name="connsiteY55" fmla="*/ 351839 h 2368046"/>
                  <a:gd name="connsiteX56" fmla="*/ 626693 w 1751625"/>
                  <a:gd name="connsiteY56" fmla="*/ 37098 h 2368046"/>
                  <a:gd name="connsiteX57" fmla="*/ 905053 w 1751625"/>
                  <a:gd name="connsiteY57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040426 w 1751625"/>
                  <a:gd name="connsiteY19" fmla="*/ 2087994 h 2368046"/>
                  <a:gd name="connsiteX20" fmla="*/ 1051754 w 1751625"/>
                  <a:gd name="connsiteY20" fmla="*/ 2086248 h 2368046"/>
                  <a:gd name="connsiteX21" fmla="*/ 1124394 w 1751625"/>
                  <a:gd name="connsiteY21" fmla="*/ 2087055 h 2368046"/>
                  <a:gd name="connsiteX22" fmla="*/ 1125615 w 1751625"/>
                  <a:gd name="connsiteY22" fmla="*/ 2088153 h 2368046"/>
                  <a:gd name="connsiteX23" fmla="*/ 1141109 w 1751625"/>
                  <a:gd name="connsiteY23" fmla="*/ 2089686 h 2368046"/>
                  <a:gd name="connsiteX24" fmla="*/ 1213872 w 1751625"/>
                  <a:gd name="connsiteY24" fmla="*/ 2093070 h 2368046"/>
                  <a:gd name="connsiteX25" fmla="*/ 1241792 w 1751625"/>
                  <a:gd name="connsiteY25" fmla="*/ 2072764 h 2368046"/>
                  <a:gd name="connsiteX26" fmla="*/ 1272251 w 1751625"/>
                  <a:gd name="connsiteY26" fmla="*/ 1923854 h 2368046"/>
                  <a:gd name="connsiteX27" fmla="*/ 1445697 w 1751625"/>
                  <a:gd name="connsiteY27" fmla="*/ 1504199 h 2368046"/>
                  <a:gd name="connsiteX28" fmla="*/ 1569225 w 1751625"/>
                  <a:gd name="connsiteY28" fmla="*/ 1329061 h 2368046"/>
                  <a:gd name="connsiteX29" fmla="*/ 1673293 w 1751625"/>
                  <a:gd name="connsiteY29" fmla="*/ 1043932 h 2368046"/>
                  <a:gd name="connsiteX30" fmla="*/ 1673293 w 1751625"/>
                  <a:gd name="connsiteY30" fmla="*/ 682656 h 2368046"/>
                  <a:gd name="connsiteX31" fmla="*/ 1203719 w 1751625"/>
                  <a:gd name="connsiteY31" fmla="*/ 125936 h 2368046"/>
                  <a:gd name="connsiteX32" fmla="*/ 912423 w 1751625"/>
                  <a:gd name="connsiteY32" fmla="*/ 53293 h 2368046"/>
                  <a:gd name="connsiteX33" fmla="*/ 905053 w 1751625"/>
                  <a:gd name="connsiteY33" fmla="*/ 928 h 2368046"/>
                  <a:gd name="connsiteX34" fmla="*/ 1180875 w 1751625"/>
                  <a:gd name="connsiteY34" fmla="*/ 59942 h 2368046"/>
                  <a:gd name="connsiteX35" fmla="*/ 1713905 w 1751625"/>
                  <a:gd name="connsiteY35" fmla="*/ 628507 h 2368046"/>
                  <a:gd name="connsiteX36" fmla="*/ 1730826 w 1751625"/>
                  <a:gd name="connsiteY36" fmla="*/ 1038009 h 2368046"/>
                  <a:gd name="connsiteX37" fmla="*/ 1570071 w 1751625"/>
                  <a:gd name="connsiteY37" fmla="*/ 1425513 h 2368046"/>
                  <a:gd name="connsiteX38" fmla="*/ 1441467 w 1751625"/>
                  <a:gd name="connsiteY38" fmla="*/ 1602344 h 2368046"/>
                  <a:gd name="connsiteX39" fmla="*/ 1325554 w 1751625"/>
                  <a:gd name="connsiteY39" fmla="*/ 1930623 h 2368046"/>
                  <a:gd name="connsiteX40" fmla="*/ 1271405 w 1751625"/>
                  <a:gd name="connsiteY40" fmla="*/ 2138758 h 2368046"/>
                  <a:gd name="connsiteX41" fmla="*/ 1310325 w 1751625"/>
                  <a:gd name="connsiteY41" fmla="*/ 2151450 h 2368046"/>
                  <a:gd name="connsiteX42" fmla="*/ 1401701 w 1751625"/>
                  <a:gd name="connsiteY42" fmla="*/ 2269055 h 2368046"/>
                  <a:gd name="connsiteX43" fmla="*/ 1283250 w 1751625"/>
                  <a:gd name="connsiteY43" fmla="*/ 2367200 h 2368046"/>
                  <a:gd name="connsiteX44" fmla="*/ 1253637 w 1751625"/>
                  <a:gd name="connsiteY44" fmla="*/ 2368046 h 2368046"/>
                  <a:gd name="connsiteX45" fmla="*/ 482859 w 1751625"/>
                  <a:gd name="connsiteY45" fmla="*/ 2341817 h 2368046"/>
                  <a:gd name="connsiteX46" fmla="*/ 419403 w 1751625"/>
                  <a:gd name="connsiteY46" fmla="*/ 2324050 h 2368046"/>
                  <a:gd name="connsiteX47" fmla="*/ 355101 w 1751625"/>
                  <a:gd name="connsiteY47" fmla="*/ 2224212 h 2368046"/>
                  <a:gd name="connsiteX48" fmla="*/ 435479 w 1751625"/>
                  <a:gd name="connsiteY48" fmla="*/ 2128605 h 2368046"/>
                  <a:gd name="connsiteX49" fmla="*/ 494704 w 1751625"/>
                  <a:gd name="connsiteY49" fmla="*/ 2113376 h 2368046"/>
                  <a:gd name="connsiteX50" fmla="*/ 441401 w 1751625"/>
                  <a:gd name="connsiteY50" fmla="*/ 1886627 h 2368046"/>
                  <a:gd name="connsiteX51" fmla="*/ 343256 w 1751625"/>
                  <a:gd name="connsiteY51" fmla="*/ 1663262 h 2368046"/>
                  <a:gd name="connsiteX52" fmla="*/ 157119 w 1751625"/>
                  <a:gd name="connsiteY52" fmla="*/ 1382363 h 2368046"/>
                  <a:gd name="connsiteX53" fmla="*/ 3132 w 1751625"/>
                  <a:gd name="connsiteY53" fmla="*/ 757111 h 2368046"/>
                  <a:gd name="connsiteX54" fmla="*/ 165580 w 1751625"/>
                  <a:gd name="connsiteY54" fmla="*/ 351839 h 2368046"/>
                  <a:gd name="connsiteX55" fmla="*/ 626693 w 1751625"/>
                  <a:gd name="connsiteY55" fmla="*/ 37098 h 2368046"/>
                  <a:gd name="connsiteX56" fmla="*/ 905053 w 1751625"/>
                  <a:gd name="connsiteY56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040426 w 1751625"/>
                  <a:gd name="connsiteY19" fmla="*/ 2087994 h 2368046"/>
                  <a:gd name="connsiteX20" fmla="*/ 1124394 w 1751625"/>
                  <a:gd name="connsiteY20" fmla="*/ 2087055 h 2368046"/>
                  <a:gd name="connsiteX21" fmla="*/ 1125615 w 1751625"/>
                  <a:gd name="connsiteY21" fmla="*/ 2088153 h 2368046"/>
                  <a:gd name="connsiteX22" fmla="*/ 1141109 w 1751625"/>
                  <a:gd name="connsiteY22" fmla="*/ 2089686 h 2368046"/>
                  <a:gd name="connsiteX23" fmla="*/ 1213872 w 1751625"/>
                  <a:gd name="connsiteY23" fmla="*/ 2093070 h 2368046"/>
                  <a:gd name="connsiteX24" fmla="*/ 1241792 w 1751625"/>
                  <a:gd name="connsiteY24" fmla="*/ 2072764 h 2368046"/>
                  <a:gd name="connsiteX25" fmla="*/ 1272251 w 1751625"/>
                  <a:gd name="connsiteY25" fmla="*/ 1923854 h 2368046"/>
                  <a:gd name="connsiteX26" fmla="*/ 1445697 w 1751625"/>
                  <a:gd name="connsiteY26" fmla="*/ 1504199 h 2368046"/>
                  <a:gd name="connsiteX27" fmla="*/ 1569225 w 1751625"/>
                  <a:gd name="connsiteY27" fmla="*/ 1329061 h 2368046"/>
                  <a:gd name="connsiteX28" fmla="*/ 1673293 w 1751625"/>
                  <a:gd name="connsiteY28" fmla="*/ 1043932 h 2368046"/>
                  <a:gd name="connsiteX29" fmla="*/ 1673293 w 1751625"/>
                  <a:gd name="connsiteY29" fmla="*/ 682656 h 2368046"/>
                  <a:gd name="connsiteX30" fmla="*/ 1203719 w 1751625"/>
                  <a:gd name="connsiteY30" fmla="*/ 125936 h 2368046"/>
                  <a:gd name="connsiteX31" fmla="*/ 912423 w 1751625"/>
                  <a:gd name="connsiteY31" fmla="*/ 53293 h 2368046"/>
                  <a:gd name="connsiteX32" fmla="*/ 905053 w 1751625"/>
                  <a:gd name="connsiteY32" fmla="*/ 928 h 2368046"/>
                  <a:gd name="connsiteX33" fmla="*/ 1180875 w 1751625"/>
                  <a:gd name="connsiteY33" fmla="*/ 59942 h 2368046"/>
                  <a:gd name="connsiteX34" fmla="*/ 1713905 w 1751625"/>
                  <a:gd name="connsiteY34" fmla="*/ 628507 h 2368046"/>
                  <a:gd name="connsiteX35" fmla="*/ 1730826 w 1751625"/>
                  <a:gd name="connsiteY35" fmla="*/ 1038009 h 2368046"/>
                  <a:gd name="connsiteX36" fmla="*/ 1570071 w 1751625"/>
                  <a:gd name="connsiteY36" fmla="*/ 1425513 h 2368046"/>
                  <a:gd name="connsiteX37" fmla="*/ 1441467 w 1751625"/>
                  <a:gd name="connsiteY37" fmla="*/ 1602344 h 2368046"/>
                  <a:gd name="connsiteX38" fmla="*/ 1325554 w 1751625"/>
                  <a:gd name="connsiteY38" fmla="*/ 1930623 h 2368046"/>
                  <a:gd name="connsiteX39" fmla="*/ 1271405 w 1751625"/>
                  <a:gd name="connsiteY39" fmla="*/ 2138758 h 2368046"/>
                  <a:gd name="connsiteX40" fmla="*/ 1310325 w 1751625"/>
                  <a:gd name="connsiteY40" fmla="*/ 2151450 h 2368046"/>
                  <a:gd name="connsiteX41" fmla="*/ 1401701 w 1751625"/>
                  <a:gd name="connsiteY41" fmla="*/ 2269055 h 2368046"/>
                  <a:gd name="connsiteX42" fmla="*/ 1283250 w 1751625"/>
                  <a:gd name="connsiteY42" fmla="*/ 2367200 h 2368046"/>
                  <a:gd name="connsiteX43" fmla="*/ 1253637 w 1751625"/>
                  <a:gd name="connsiteY43" fmla="*/ 2368046 h 2368046"/>
                  <a:gd name="connsiteX44" fmla="*/ 482859 w 1751625"/>
                  <a:gd name="connsiteY44" fmla="*/ 2341817 h 2368046"/>
                  <a:gd name="connsiteX45" fmla="*/ 419403 w 1751625"/>
                  <a:gd name="connsiteY45" fmla="*/ 2324050 h 2368046"/>
                  <a:gd name="connsiteX46" fmla="*/ 355101 w 1751625"/>
                  <a:gd name="connsiteY46" fmla="*/ 2224212 h 2368046"/>
                  <a:gd name="connsiteX47" fmla="*/ 435479 w 1751625"/>
                  <a:gd name="connsiteY47" fmla="*/ 2128605 h 2368046"/>
                  <a:gd name="connsiteX48" fmla="*/ 494704 w 1751625"/>
                  <a:gd name="connsiteY48" fmla="*/ 2113376 h 2368046"/>
                  <a:gd name="connsiteX49" fmla="*/ 441401 w 1751625"/>
                  <a:gd name="connsiteY49" fmla="*/ 1886627 h 2368046"/>
                  <a:gd name="connsiteX50" fmla="*/ 343256 w 1751625"/>
                  <a:gd name="connsiteY50" fmla="*/ 1663262 h 2368046"/>
                  <a:gd name="connsiteX51" fmla="*/ 157119 w 1751625"/>
                  <a:gd name="connsiteY51" fmla="*/ 1382363 h 2368046"/>
                  <a:gd name="connsiteX52" fmla="*/ 3132 w 1751625"/>
                  <a:gd name="connsiteY52" fmla="*/ 757111 h 2368046"/>
                  <a:gd name="connsiteX53" fmla="*/ 165580 w 1751625"/>
                  <a:gd name="connsiteY53" fmla="*/ 351839 h 2368046"/>
                  <a:gd name="connsiteX54" fmla="*/ 626693 w 1751625"/>
                  <a:gd name="connsiteY54" fmla="*/ 37098 h 2368046"/>
                  <a:gd name="connsiteX55" fmla="*/ 905053 w 1751625"/>
                  <a:gd name="connsiteY55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124394 w 1751625"/>
                  <a:gd name="connsiteY19" fmla="*/ 2087055 h 2368046"/>
                  <a:gd name="connsiteX20" fmla="*/ 1125615 w 1751625"/>
                  <a:gd name="connsiteY20" fmla="*/ 2088153 h 2368046"/>
                  <a:gd name="connsiteX21" fmla="*/ 1141109 w 1751625"/>
                  <a:gd name="connsiteY21" fmla="*/ 2089686 h 2368046"/>
                  <a:gd name="connsiteX22" fmla="*/ 1213872 w 1751625"/>
                  <a:gd name="connsiteY22" fmla="*/ 2093070 h 2368046"/>
                  <a:gd name="connsiteX23" fmla="*/ 1241792 w 1751625"/>
                  <a:gd name="connsiteY23" fmla="*/ 2072764 h 2368046"/>
                  <a:gd name="connsiteX24" fmla="*/ 1272251 w 1751625"/>
                  <a:gd name="connsiteY24" fmla="*/ 1923854 h 2368046"/>
                  <a:gd name="connsiteX25" fmla="*/ 1445697 w 1751625"/>
                  <a:gd name="connsiteY25" fmla="*/ 1504199 h 2368046"/>
                  <a:gd name="connsiteX26" fmla="*/ 1569225 w 1751625"/>
                  <a:gd name="connsiteY26" fmla="*/ 1329061 h 2368046"/>
                  <a:gd name="connsiteX27" fmla="*/ 1673293 w 1751625"/>
                  <a:gd name="connsiteY27" fmla="*/ 1043932 h 2368046"/>
                  <a:gd name="connsiteX28" fmla="*/ 1673293 w 1751625"/>
                  <a:gd name="connsiteY28" fmla="*/ 682656 h 2368046"/>
                  <a:gd name="connsiteX29" fmla="*/ 1203719 w 1751625"/>
                  <a:gd name="connsiteY29" fmla="*/ 125936 h 2368046"/>
                  <a:gd name="connsiteX30" fmla="*/ 912423 w 1751625"/>
                  <a:gd name="connsiteY30" fmla="*/ 53293 h 2368046"/>
                  <a:gd name="connsiteX31" fmla="*/ 905053 w 1751625"/>
                  <a:gd name="connsiteY31" fmla="*/ 928 h 2368046"/>
                  <a:gd name="connsiteX32" fmla="*/ 1180875 w 1751625"/>
                  <a:gd name="connsiteY32" fmla="*/ 59942 h 2368046"/>
                  <a:gd name="connsiteX33" fmla="*/ 1713905 w 1751625"/>
                  <a:gd name="connsiteY33" fmla="*/ 628507 h 2368046"/>
                  <a:gd name="connsiteX34" fmla="*/ 1730826 w 1751625"/>
                  <a:gd name="connsiteY34" fmla="*/ 1038009 h 2368046"/>
                  <a:gd name="connsiteX35" fmla="*/ 1570071 w 1751625"/>
                  <a:gd name="connsiteY35" fmla="*/ 1425513 h 2368046"/>
                  <a:gd name="connsiteX36" fmla="*/ 1441467 w 1751625"/>
                  <a:gd name="connsiteY36" fmla="*/ 1602344 h 2368046"/>
                  <a:gd name="connsiteX37" fmla="*/ 1325554 w 1751625"/>
                  <a:gd name="connsiteY37" fmla="*/ 1930623 h 2368046"/>
                  <a:gd name="connsiteX38" fmla="*/ 1271405 w 1751625"/>
                  <a:gd name="connsiteY38" fmla="*/ 2138758 h 2368046"/>
                  <a:gd name="connsiteX39" fmla="*/ 1310325 w 1751625"/>
                  <a:gd name="connsiteY39" fmla="*/ 2151450 h 2368046"/>
                  <a:gd name="connsiteX40" fmla="*/ 1401701 w 1751625"/>
                  <a:gd name="connsiteY40" fmla="*/ 2269055 h 2368046"/>
                  <a:gd name="connsiteX41" fmla="*/ 1283250 w 1751625"/>
                  <a:gd name="connsiteY41" fmla="*/ 2367200 h 2368046"/>
                  <a:gd name="connsiteX42" fmla="*/ 1253637 w 1751625"/>
                  <a:gd name="connsiteY42" fmla="*/ 2368046 h 2368046"/>
                  <a:gd name="connsiteX43" fmla="*/ 482859 w 1751625"/>
                  <a:gd name="connsiteY43" fmla="*/ 2341817 h 2368046"/>
                  <a:gd name="connsiteX44" fmla="*/ 419403 w 1751625"/>
                  <a:gd name="connsiteY44" fmla="*/ 2324050 h 2368046"/>
                  <a:gd name="connsiteX45" fmla="*/ 355101 w 1751625"/>
                  <a:gd name="connsiteY45" fmla="*/ 2224212 h 2368046"/>
                  <a:gd name="connsiteX46" fmla="*/ 435479 w 1751625"/>
                  <a:gd name="connsiteY46" fmla="*/ 2128605 h 2368046"/>
                  <a:gd name="connsiteX47" fmla="*/ 494704 w 1751625"/>
                  <a:gd name="connsiteY47" fmla="*/ 2113376 h 2368046"/>
                  <a:gd name="connsiteX48" fmla="*/ 441401 w 1751625"/>
                  <a:gd name="connsiteY48" fmla="*/ 1886627 h 2368046"/>
                  <a:gd name="connsiteX49" fmla="*/ 343256 w 1751625"/>
                  <a:gd name="connsiteY49" fmla="*/ 1663262 h 2368046"/>
                  <a:gd name="connsiteX50" fmla="*/ 157119 w 1751625"/>
                  <a:gd name="connsiteY50" fmla="*/ 1382363 h 2368046"/>
                  <a:gd name="connsiteX51" fmla="*/ 3132 w 1751625"/>
                  <a:gd name="connsiteY51" fmla="*/ 757111 h 2368046"/>
                  <a:gd name="connsiteX52" fmla="*/ 165580 w 1751625"/>
                  <a:gd name="connsiteY52" fmla="*/ 351839 h 2368046"/>
                  <a:gd name="connsiteX53" fmla="*/ 626693 w 1751625"/>
                  <a:gd name="connsiteY53" fmla="*/ 37098 h 2368046"/>
                  <a:gd name="connsiteX54" fmla="*/ 905053 w 1751625"/>
                  <a:gd name="connsiteY54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124394 w 1751625"/>
                  <a:gd name="connsiteY19" fmla="*/ 2087055 h 2368046"/>
                  <a:gd name="connsiteX20" fmla="*/ 1125615 w 1751625"/>
                  <a:gd name="connsiteY20" fmla="*/ 2088153 h 2368046"/>
                  <a:gd name="connsiteX21" fmla="*/ 1213872 w 1751625"/>
                  <a:gd name="connsiteY21" fmla="*/ 2093070 h 2368046"/>
                  <a:gd name="connsiteX22" fmla="*/ 1241792 w 1751625"/>
                  <a:gd name="connsiteY22" fmla="*/ 2072764 h 2368046"/>
                  <a:gd name="connsiteX23" fmla="*/ 1272251 w 1751625"/>
                  <a:gd name="connsiteY23" fmla="*/ 1923854 h 2368046"/>
                  <a:gd name="connsiteX24" fmla="*/ 1445697 w 1751625"/>
                  <a:gd name="connsiteY24" fmla="*/ 1504199 h 2368046"/>
                  <a:gd name="connsiteX25" fmla="*/ 1569225 w 1751625"/>
                  <a:gd name="connsiteY25" fmla="*/ 1329061 h 2368046"/>
                  <a:gd name="connsiteX26" fmla="*/ 1673293 w 1751625"/>
                  <a:gd name="connsiteY26" fmla="*/ 1043932 h 2368046"/>
                  <a:gd name="connsiteX27" fmla="*/ 1673293 w 1751625"/>
                  <a:gd name="connsiteY27" fmla="*/ 682656 h 2368046"/>
                  <a:gd name="connsiteX28" fmla="*/ 1203719 w 1751625"/>
                  <a:gd name="connsiteY28" fmla="*/ 125936 h 2368046"/>
                  <a:gd name="connsiteX29" fmla="*/ 912423 w 1751625"/>
                  <a:gd name="connsiteY29" fmla="*/ 53293 h 2368046"/>
                  <a:gd name="connsiteX30" fmla="*/ 905053 w 1751625"/>
                  <a:gd name="connsiteY30" fmla="*/ 928 h 2368046"/>
                  <a:gd name="connsiteX31" fmla="*/ 1180875 w 1751625"/>
                  <a:gd name="connsiteY31" fmla="*/ 59942 h 2368046"/>
                  <a:gd name="connsiteX32" fmla="*/ 1713905 w 1751625"/>
                  <a:gd name="connsiteY32" fmla="*/ 628507 h 2368046"/>
                  <a:gd name="connsiteX33" fmla="*/ 1730826 w 1751625"/>
                  <a:gd name="connsiteY33" fmla="*/ 1038009 h 2368046"/>
                  <a:gd name="connsiteX34" fmla="*/ 1570071 w 1751625"/>
                  <a:gd name="connsiteY34" fmla="*/ 1425513 h 2368046"/>
                  <a:gd name="connsiteX35" fmla="*/ 1441467 w 1751625"/>
                  <a:gd name="connsiteY35" fmla="*/ 1602344 h 2368046"/>
                  <a:gd name="connsiteX36" fmla="*/ 1325554 w 1751625"/>
                  <a:gd name="connsiteY36" fmla="*/ 1930623 h 2368046"/>
                  <a:gd name="connsiteX37" fmla="*/ 1271405 w 1751625"/>
                  <a:gd name="connsiteY37" fmla="*/ 2138758 h 2368046"/>
                  <a:gd name="connsiteX38" fmla="*/ 1310325 w 1751625"/>
                  <a:gd name="connsiteY38" fmla="*/ 2151450 h 2368046"/>
                  <a:gd name="connsiteX39" fmla="*/ 1401701 w 1751625"/>
                  <a:gd name="connsiteY39" fmla="*/ 2269055 h 2368046"/>
                  <a:gd name="connsiteX40" fmla="*/ 1283250 w 1751625"/>
                  <a:gd name="connsiteY40" fmla="*/ 2367200 h 2368046"/>
                  <a:gd name="connsiteX41" fmla="*/ 1253637 w 1751625"/>
                  <a:gd name="connsiteY41" fmla="*/ 2368046 h 2368046"/>
                  <a:gd name="connsiteX42" fmla="*/ 482859 w 1751625"/>
                  <a:gd name="connsiteY42" fmla="*/ 2341817 h 2368046"/>
                  <a:gd name="connsiteX43" fmla="*/ 419403 w 1751625"/>
                  <a:gd name="connsiteY43" fmla="*/ 2324050 h 2368046"/>
                  <a:gd name="connsiteX44" fmla="*/ 355101 w 1751625"/>
                  <a:gd name="connsiteY44" fmla="*/ 2224212 h 2368046"/>
                  <a:gd name="connsiteX45" fmla="*/ 435479 w 1751625"/>
                  <a:gd name="connsiteY45" fmla="*/ 2128605 h 2368046"/>
                  <a:gd name="connsiteX46" fmla="*/ 494704 w 1751625"/>
                  <a:gd name="connsiteY46" fmla="*/ 2113376 h 2368046"/>
                  <a:gd name="connsiteX47" fmla="*/ 441401 w 1751625"/>
                  <a:gd name="connsiteY47" fmla="*/ 1886627 h 2368046"/>
                  <a:gd name="connsiteX48" fmla="*/ 343256 w 1751625"/>
                  <a:gd name="connsiteY48" fmla="*/ 1663262 h 2368046"/>
                  <a:gd name="connsiteX49" fmla="*/ 157119 w 1751625"/>
                  <a:gd name="connsiteY49" fmla="*/ 1382363 h 2368046"/>
                  <a:gd name="connsiteX50" fmla="*/ 3132 w 1751625"/>
                  <a:gd name="connsiteY50" fmla="*/ 757111 h 2368046"/>
                  <a:gd name="connsiteX51" fmla="*/ 165580 w 1751625"/>
                  <a:gd name="connsiteY51" fmla="*/ 351839 h 2368046"/>
                  <a:gd name="connsiteX52" fmla="*/ 626693 w 1751625"/>
                  <a:gd name="connsiteY52" fmla="*/ 37098 h 2368046"/>
                  <a:gd name="connsiteX53" fmla="*/ 905053 w 1751625"/>
                  <a:gd name="connsiteY53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124394 w 1751625"/>
                  <a:gd name="connsiteY19" fmla="*/ 2087055 h 2368046"/>
                  <a:gd name="connsiteX20" fmla="*/ 1213872 w 1751625"/>
                  <a:gd name="connsiteY20" fmla="*/ 2093070 h 2368046"/>
                  <a:gd name="connsiteX21" fmla="*/ 1241792 w 1751625"/>
                  <a:gd name="connsiteY21" fmla="*/ 2072764 h 2368046"/>
                  <a:gd name="connsiteX22" fmla="*/ 1272251 w 1751625"/>
                  <a:gd name="connsiteY22" fmla="*/ 1923854 h 2368046"/>
                  <a:gd name="connsiteX23" fmla="*/ 1445697 w 1751625"/>
                  <a:gd name="connsiteY23" fmla="*/ 1504199 h 2368046"/>
                  <a:gd name="connsiteX24" fmla="*/ 1569225 w 1751625"/>
                  <a:gd name="connsiteY24" fmla="*/ 1329061 h 2368046"/>
                  <a:gd name="connsiteX25" fmla="*/ 1673293 w 1751625"/>
                  <a:gd name="connsiteY25" fmla="*/ 1043932 h 2368046"/>
                  <a:gd name="connsiteX26" fmla="*/ 1673293 w 1751625"/>
                  <a:gd name="connsiteY26" fmla="*/ 682656 h 2368046"/>
                  <a:gd name="connsiteX27" fmla="*/ 1203719 w 1751625"/>
                  <a:gd name="connsiteY27" fmla="*/ 125936 h 2368046"/>
                  <a:gd name="connsiteX28" fmla="*/ 912423 w 1751625"/>
                  <a:gd name="connsiteY28" fmla="*/ 53293 h 2368046"/>
                  <a:gd name="connsiteX29" fmla="*/ 905053 w 1751625"/>
                  <a:gd name="connsiteY29" fmla="*/ 928 h 2368046"/>
                  <a:gd name="connsiteX30" fmla="*/ 1180875 w 1751625"/>
                  <a:gd name="connsiteY30" fmla="*/ 59942 h 2368046"/>
                  <a:gd name="connsiteX31" fmla="*/ 1713905 w 1751625"/>
                  <a:gd name="connsiteY31" fmla="*/ 628507 h 2368046"/>
                  <a:gd name="connsiteX32" fmla="*/ 1730826 w 1751625"/>
                  <a:gd name="connsiteY32" fmla="*/ 1038009 h 2368046"/>
                  <a:gd name="connsiteX33" fmla="*/ 1570071 w 1751625"/>
                  <a:gd name="connsiteY33" fmla="*/ 1425513 h 2368046"/>
                  <a:gd name="connsiteX34" fmla="*/ 1441467 w 1751625"/>
                  <a:gd name="connsiteY34" fmla="*/ 1602344 h 2368046"/>
                  <a:gd name="connsiteX35" fmla="*/ 1325554 w 1751625"/>
                  <a:gd name="connsiteY35" fmla="*/ 1930623 h 2368046"/>
                  <a:gd name="connsiteX36" fmla="*/ 1271405 w 1751625"/>
                  <a:gd name="connsiteY36" fmla="*/ 2138758 h 2368046"/>
                  <a:gd name="connsiteX37" fmla="*/ 1310325 w 1751625"/>
                  <a:gd name="connsiteY37" fmla="*/ 2151450 h 2368046"/>
                  <a:gd name="connsiteX38" fmla="*/ 1401701 w 1751625"/>
                  <a:gd name="connsiteY38" fmla="*/ 2269055 h 2368046"/>
                  <a:gd name="connsiteX39" fmla="*/ 1283250 w 1751625"/>
                  <a:gd name="connsiteY39" fmla="*/ 2367200 h 2368046"/>
                  <a:gd name="connsiteX40" fmla="*/ 1253637 w 1751625"/>
                  <a:gd name="connsiteY40" fmla="*/ 2368046 h 2368046"/>
                  <a:gd name="connsiteX41" fmla="*/ 482859 w 1751625"/>
                  <a:gd name="connsiteY41" fmla="*/ 2341817 h 2368046"/>
                  <a:gd name="connsiteX42" fmla="*/ 419403 w 1751625"/>
                  <a:gd name="connsiteY42" fmla="*/ 2324050 h 2368046"/>
                  <a:gd name="connsiteX43" fmla="*/ 355101 w 1751625"/>
                  <a:gd name="connsiteY43" fmla="*/ 2224212 h 2368046"/>
                  <a:gd name="connsiteX44" fmla="*/ 435479 w 1751625"/>
                  <a:gd name="connsiteY44" fmla="*/ 2128605 h 2368046"/>
                  <a:gd name="connsiteX45" fmla="*/ 494704 w 1751625"/>
                  <a:gd name="connsiteY45" fmla="*/ 2113376 h 2368046"/>
                  <a:gd name="connsiteX46" fmla="*/ 441401 w 1751625"/>
                  <a:gd name="connsiteY46" fmla="*/ 1886627 h 2368046"/>
                  <a:gd name="connsiteX47" fmla="*/ 343256 w 1751625"/>
                  <a:gd name="connsiteY47" fmla="*/ 1663262 h 2368046"/>
                  <a:gd name="connsiteX48" fmla="*/ 157119 w 1751625"/>
                  <a:gd name="connsiteY48" fmla="*/ 1382363 h 2368046"/>
                  <a:gd name="connsiteX49" fmla="*/ 3132 w 1751625"/>
                  <a:gd name="connsiteY49" fmla="*/ 757111 h 2368046"/>
                  <a:gd name="connsiteX50" fmla="*/ 165580 w 1751625"/>
                  <a:gd name="connsiteY50" fmla="*/ 351839 h 2368046"/>
                  <a:gd name="connsiteX51" fmla="*/ 626693 w 1751625"/>
                  <a:gd name="connsiteY51" fmla="*/ 37098 h 2368046"/>
                  <a:gd name="connsiteX52" fmla="*/ 905053 w 1751625"/>
                  <a:gd name="connsiteY52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213872 w 1751625"/>
                  <a:gd name="connsiteY19" fmla="*/ 2093070 h 2368046"/>
                  <a:gd name="connsiteX20" fmla="*/ 1241792 w 1751625"/>
                  <a:gd name="connsiteY20" fmla="*/ 2072764 h 2368046"/>
                  <a:gd name="connsiteX21" fmla="*/ 1272251 w 1751625"/>
                  <a:gd name="connsiteY21" fmla="*/ 1923854 h 2368046"/>
                  <a:gd name="connsiteX22" fmla="*/ 1445697 w 1751625"/>
                  <a:gd name="connsiteY22" fmla="*/ 1504199 h 2368046"/>
                  <a:gd name="connsiteX23" fmla="*/ 1569225 w 1751625"/>
                  <a:gd name="connsiteY23" fmla="*/ 1329061 h 2368046"/>
                  <a:gd name="connsiteX24" fmla="*/ 1673293 w 1751625"/>
                  <a:gd name="connsiteY24" fmla="*/ 1043932 h 2368046"/>
                  <a:gd name="connsiteX25" fmla="*/ 1673293 w 1751625"/>
                  <a:gd name="connsiteY25" fmla="*/ 682656 h 2368046"/>
                  <a:gd name="connsiteX26" fmla="*/ 1203719 w 1751625"/>
                  <a:gd name="connsiteY26" fmla="*/ 125936 h 2368046"/>
                  <a:gd name="connsiteX27" fmla="*/ 912423 w 1751625"/>
                  <a:gd name="connsiteY27" fmla="*/ 53293 h 2368046"/>
                  <a:gd name="connsiteX28" fmla="*/ 905053 w 1751625"/>
                  <a:gd name="connsiteY28" fmla="*/ 928 h 2368046"/>
                  <a:gd name="connsiteX29" fmla="*/ 1180875 w 1751625"/>
                  <a:gd name="connsiteY29" fmla="*/ 59942 h 2368046"/>
                  <a:gd name="connsiteX30" fmla="*/ 1713905 w 1751625"/>
                  <a:gd name="connsiteY30" fmla="*/ 628507 h 2368046"/>
                  <a:gd name="connsiteX31" fmla="*/ 1730826 w 1751625"/>
                  <a:gd name="connsiteY31" fmla="*/ 1038009 h 2368046"/>
                  <a:gd name="connsiteX32" fmla="*/ 1570071 w 1751625"/>
                  <a:gd name="connsiteY32" fmla="*/ 1425513 h 2368046"/>
                  <a:gd name="connsiteX33" fmla="*/ 1441467 w 1751625"/>
                  <a:gd name="connsiteY33" fmla="*/ 1602344 h 2368046"/>
                  <a:gd name="connsiteX34" fmla="*/ 1325554 w 1751625"/>
                  <a:gd name="connsiteY34" fmla="*/ 1930623 h 2368046"/>
                  <a:gd name="connsiteX35" fmla="*/ 1271405 w 1751625"/>
                  <a:gd name="connsiteY35" fmla="*/ 2138758 h 2368046"/>
                  <a:gd name="connsiteX36" fmla="*/ 1310325 w 1751625"/>
                  <a:gd name="connsiteY36" fmla="*/ 2151450 h 2368046"/>
                  <a:gd name="connsiteX37" fmla="*/ 1401701 w 1751625"/>
                  <a:gd name="connsiteY37" fmla="*/ 2269055 h 2368046"/>
                  <a:gd name="connsiteX38" fmla="*/ 1283250 w 1751625"/>
                  <a:gd name="connsiteY38" fmla="*/ 2367200 h 2368046"/>
                  <a:gd name="connsiteX39" fmla="*/ 1253637 w 1751625"/>
                  <a:gd name="connsiteY39" fmla="*/ 2368046 h 2368046"/>
                  <a:gd name="connsiteX40" fmla="*/ 482859 w 1751625"/>
                  <a:gd name="connsiteY40" fmla="*/ 2341817 h 2368046"/>
                  <a:gd name="connsiteX41" fmla="*/ 419403 w 1751625"/>
                  <a:gd name="connsiteY41" fmla="*/ 2324050 h 2368046"/>
                  <a:gd name="connsiteX42" fmla="*/ 355101 w 1751625"/>
                  <a:gd name="connsiteY42" fmla="*/ 2224212 h 2368046"/>
                  <a:gd name="connsiteX43" fmla="*/ 435479 w 1751625"/>
                  <a:gd name="connsiteY43" fmla="*/ 2128605 h 2368046"/>
                  <a:gd name="connsiteX44" fmla="*/ 494704 w 1751625"/>
                  <a:gd name="connsiteY44" fmla="*/ 2113376 h 2368046"/>
                  <a:gd name="connsiteX45" fmla="*/ 441401 w 1751625"/>
                  <a:gd name="connsiteY45" fmla="*/ 1886627 h 2368046"/>
                  <a:gd name="connsiteX46" fmla="*/ 343256 w 1751625"/>
                  <a:gd name="connsiteY46" fmla="*/ 1663262 h 2368046"/>
                  <a:gd name="connsiteX47" fmla="*/ 157119 w 1751625"/>
                  <a:gd name="connsiteY47" fmla="*/ 1382363 h 2368046"/>
                  <a:gd name="connsiteX48" fmla="*/ 3132 w 1751625"/>
                  <a:gd name="connsiteY48" fmla="*/ 757111 h 2368046"/>
                  <a:gd name="connsiteX49" fmla="*/ 165580 w 1751625"/>
                  <a:gd name="connsiteY49" fmla="*/ 351839 h 2368046"/>
                  <a:gd name="connsiteX50" fmla="*/ 626693 w 1751625"/>
                  <a:gd name="connsiteY50" fmla="*/ 37098 h 2368046"/>
                  <a:gd name="connsiteX51" fmla="*/ 905053 w 1751625"/>
                  <a:gd name="connsiteY51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213872 w 1751625"/>
                  <a:gd name="connsiteY19" fmla="*/ 2093070 h 2368046"/>
                  <a:gd name="connsiteX20" fmla="*/ 1241792 w 1751625"/>
                  <a:gd name="connsiteY20" fmla="*/ 2072764 h 2368046"/>
                  <a:gd name="connsiteX21" fmla="*/ 1272251 w 1751625"/>
                  <a:gd name="connsiteY21" fmla="*/ 1923854 h 2368046"/>
                  <a:gd name="connsiteX22" fmla="*/ 1445697 w 1751625"/>
                  <a:gd name="connsiteY22" fmla="*/ 1504199 h 2368046"/>
                  <a:gd name="connsiteX23" fmla="*/ 1569225 w 1751625"/>
                  <a:gd name="connsiteY23" fmla="*/ 1329061 h 2368046"/>
                  <a:gd name="connsiteX24" fmla="*/ 1673293 w 1751625"/>
                  <a:gd name="connsiteY24" fmla="*/ 1043932 h 2368046"/>
                  <a:gd name="connsiteX25" fmla="*/ 1673293 w 1751625"/>
                  <a:gd name="connsiteY25" fmla="*/ 682656 h 2368046"/>
                  <a:gd name="connsiteX26" fmla="*/ 1203719 w 1751625"/>
                  <a:gd name="connsiteY26" fmla="*/ 125936 h 2368046"/>
                  <a:gd name="connsiteX27" fmla="*/ 912423 w 1751625"/>
                  <a:gd name="connsiteY27" fmla="*/ 53293 h 2368046"/>
                  <a:gd name="connsiteX28" fmla="*/ 905053 w 1751625"/>
                  <a:gd name="connsiteY28" fmla="*/ 928 h 2368046"/>
                  <a:gd name="connsiteX29" fmla="*/ 1180875 w 1751625"/>
                  <a:gd name="connsiteY29" fmla="*/ 59942 h 2368046"/>
                  <a:gd name="connsiteX30" fmla="*/ 1713905 w 1751625"/>
                  <a:gd name="connsiteY30" fmla="*/ 628507 h 2368046"/>
                  <a:gd name="connsiteX31" fmla="*/ 1730826 w 1751625"/>
                  <a:gd name="connsiteY31" fmla="*/ 1038009 h 2368046"/>
                  <a:gd name="connsiteX32" fmla="*/ 1570071 w 1751625"/>
                  <a:gd name="connsiteY32" fmla="*/ 1425513 h 2368046"/>
                  <a:gd name="connsiteX33" fmla="*/ 1441467 w 1751625"/>
                  <a:gd name="connsiteY33" fmla="*/ 1602344 h 2368046"/>
                  <a:gd name="connsiteX34" fmla="*/ 1325554 w 1751625"/>
                  <a:gd name="connsiteY34" fmla="*/ 1930623 h 2368046"/>
                  <a:gd name="connsiteX35" fmla="*/ 1271405 w 1751625"/>
                  <a:gd name="connsiteY35" fmla="*/ 2138758 h 2368046"/>
                  <a:gd name="connsiteX36" fmla="*/ 1310325 w 1751625"/>
                  <a:gd name="connsiteY36" fmla="*/ 2151450 h 2368046"/>
                  <a:gd name="connsiteX37" fmla="*/ 1401701 w 1751625"/>
                  <a:gd name="connsiteY37" fmla="*/ 2269055 h 2368046"/>
                  <a:gd name="connsiteX38" fmla="*/ 1283250 w 1751625"/>
                  <a:gd name="connsiteY38" fmla="*/ 2367200 h 2368046"/>
                  <a:gd name="connsiteX39" fmla="*/ 1253637 w 1751625"/>
                  <a:gd name="connsiteY39" fmla="*/ 2368046 h 2368046"/>
                  <a:gd name="connsiteX40" fmla="*/ 482859 w 1751625"/>
                  <a:gd name="connsiteY40" fmla="*/ 2341817 h 2368046"/>
                  <a:gd name="connsiteX41" fmla="*/ 419403 w 1751625"/>
                  <a:gd name="connsiteY41" fmla="*/ 2324050 h 2368046"/>
                  <a:gd name="connsiteX42" fmla="*/ 355101 w 1751625"/>
                  <a:gd name="connsiteY42" fmla="*/ 2224212 h 2368046"/>
                  <a:gd name="connsiteX43" fmla="*/ 435479 w 1751625"/>
                  <a:gd name="connsiteY43" fmla="*/ 2128605 h 2368046"/>
                  <a:gd name="connsiteX44" fmla="*/ 494704 w 1751625"/>
                  <a:gd name="connsiteY44" fmla="*/ 2113376 h 2368046"/>
                  <a:gd name="connsiteX45" fmla="*/ 441401 w 1751625"/>
                  <a:gd name="connsiteY45" fmla="*/ 1886627 h 2368046"/>
                  <a:gd name="connsiteX46" fmla="*/ 343256 w 1751625"/>
                  <a:gd name="connsiteY46" fmla="*/ 1663262 h 2368046"/>
                  <a:gd name="connsiteX47" fmla="*/ 157119 w 1751625"/>
                  <a:gd name="connsiteY47" fmla="*/ 1382363 h 2368046"/>
                  <a:gd name="connsiteX48" fmla="*/ 3132 w 1751625"/>
                  <a:gd name="connsiteY48" fmla="*/ 757111 h 2368046"/>
                  <a:gd name="connsiteX49" fmla="*/ 165580 w 1751625"/>
                  <a:gd name="connsiteY49" fmla="*/ 351839 h 2368046"/>
                  <a:gd name="connsiteX50" fmla="*/ 626693 w 1751625"/>
                  <a:gd name="connsiteY50" fmla="*/ 37098 h 2368046"/>
                  <a:gd name="connsiteX51" fmla="*/ 905053 w 1751625"/>
                  <a:gd name="connsiteY51" fmla="*/ 928 h 236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51625" h="2368046">
                    <a:moveTo>
                      <a:pt x="509088" y="2184447"/>
                    </a:moveTo>
                    <a:cubicBezTo>
                      <a:pt x="486244" y="2183601"/>
                      <a:pt x="464246" y="2186985"/>
                      <a:pt x="444786" y="2197138"/>
                    </a:cubicBezTo>
                    <a:cubicBezTo>
                      <a:pt x="415173" y="2212367"/>
                      <a:pt x="414327" y="2241134"/>
                      <a:pt x="442248" y="2259748"/>
                    </a:cubicBezTo>
                    <a:cubicBezTo>
                      <a:pt x="460861" y="2270747"/>
                      <a:pt x="480321" y="2274977"/>
                      <a:pt x="502319" y="2275823"/>
                    </a:cubicBezTo>
                    <a:lnTo>
                      <a:pt x="1251945" y="2300359"/>
                    </a:lnTo>
                    <a:cubicBezTo>
                      <a:pt x="1272251" y="2301205"/>
                      <a:pt x="1291711" y="2298667"/>
                      <a:pt x="1309479" y="2288514"/>
                    </a:cubicBezTo>
                    <a:cubicBezTo>
                      <a:pt x="1340784" y="2271593"/>
                      <a:pt x="1342476" y="2244518"/>
                      <a:pt x="1312017" y="2225058"/>
                    </a:cubicBezTo>
                    <a:cubicBezTo>
                      <a:pt x="1294249" y="2214059"/>
                      <a:pt x="1273097" y="2208983"/>
                      <a:pt x="1251945" y="2208137"/>
                    </a:cubicBezTo>
                    <a:lnTo>
                      <a:pt x="509088" y="2184447"/>
                    </a:lnTo>
                    <a:close/>
                    <a:moveTo>
                      <a:pt x="912423" y="53293"/>
                    </a:moveTo>
                    <a:cubicBezTo>
                      <a:pt x="879544" y="51279"/>
                      <a:pt x="846482" y="51445"/>
                      <a:pt x="813227" y="53953"/>
                    </a:cubicBezTo>
                    <a:cubicBezTo>
                      <a:pt x="768887" y="57298"/>
                      <a:pt x="724204" y="64807"/>
                      <a:pt x="679150" y="76863"/>
                    </a:cubicBezTo>
                    <a:cubicBezTo>
                      <a:pt x="484552" y="128474"/>
                      <a:pt x="328027" y="240157"/>
                      <a:pt x="200269" y="392451"/>
                    </a:cubicBezTo>
                    <a:cubicBezTo>
                      <a:pt x="114815" y="494826"/>
                      <a:pt x="70819" y="615816"/>
                      <a:pt x="56435" y="746958"/>
                    </a:cubicBezTo>
                    <a:cubicBezTo>
                      <a:pt x="36976" y="928865"/>
                      <a:pt x="81818" y="1099773"/>
                      <a:pt x="156273" y="1264758"/>
                    </a:cubicBezTo>
                    <a:cubicBezTo>
                      <a:pt x="207884" y="1378979"/>
                      <a:pt x="284031" y="1477970"/>
                      <a:pt x="353409" y="1581192"/>
                    </a:cubicBezTo>
                    <a:cubicBezTo>
                      <a:pt x="426172" y="1689490"/>
                      <a:pt x="487090" y="1802865"/>
                      <a:pt x="502319" y="1932315"/>
                    </a:cubicBezTo>
                    <a:cubicBezTo>
                      <a:pt x="507396" y="1968696"/>
                      <a:pt x="517549" y="2005078"/>
                      <a:pt x="525163" y="2042305"/>
                    </a:cubicBezTo>
                    <a:cubicBezTo>
                      <a:pt x="529394" y="2063457"/>
                      <a:pt x="520740" y="2068529"/>
                      <a:pt x="561545" y="2071072"/>
                    </a:cubicBezTo>
                    <a:cubicBezTo>
                      <a:pt x="676419" y="2078231"/>
                      <a:pt x="1100498" y="2092788"/>
                      <a:pt x="1213872" y="2093070"/>
                    </a:cubicBezTo>
                    <a:cubicBezTo>
                      <a:pt x="1229947" y="2094762"/>
                      <a:pt x="1236716" y="2087994"/>
                      <a:pt x="1241792" y="2072764"/>
                    </a:cubicBezTo>
                    <a:cubicBezTo>
                      <a:pt x="1257022" y="2024538"/>
                      <a:pt x="1266329" y="1973773"/>
                      <a:pt x="1272251" y="1923854"/>
                    </a:cubicBezTo>
                    <a:cubicBezTo>
                      <a:pt x="1290865" y="1767329"/>
                      <a:pt x="1344168" y="1626880"/>
                      <a:pt x="1445697" y="1504199"/>
                    </a:cubicBezTo>
                    <a:cubicBezTo>
                      <a:pt x="1490540" y="1449204"/>
                      <a:pt x="1531151" y="1389978"/>
                      <a:pt x="1569225" y="1329061"/>
                    </a:cubicBezTo>
                    <a:cubicBezTo>
                      <a:pt x="1624220" y="1241914"/>
                      <a:pt x="1650449" y="1142923"/>
                      <a:pt x="1673293" y="1043932"/>
                    </a:cubicBezTo>
                    <a:cubicBezTo>
                      <a:pt x="1702059" y="922942"/>
                      <a:pt x="1709674" y="801953"/>
                      <a:pt x="1673293" y="682656"/>
                    </a:cubicBezTo>
                    <a:cubicBezTo>
                      <a:pt x="1597146" y="430524"/>
                      <a:pt x="1453312" y="233388"/>
                      <a:pt x="1203719" y="125936"/>
                    </a:cubicBezTo>
                    <a:cubicBezTo>
                      <a:pt x="1108059" y="85007"/>
                      <a:pt x="1011061" y="59337"/>
                      <a:pt x="912423" y="53293"/>
                    </a:cubicBezTo>
                    <a:close/>
                    <a:moveTo>
                      <a:pt x="905053" y="928"/>
                    </a:moveTo>
                    <a:cubicBezTo>
                      <a:pt x="997275" y="5370"/>
                      <a:pt x="1089075" y="25676"/>
                      <a:pt x="1180875" y="59942"/>
                    </a:cubicBezTo>
                    <a:cubicBezTo>
                      <a:pt x="1453312" y="160625"/>
                      <a:pt x="1619990" y="361992"/>
                      <a:pt x="1713905" y="628507"/>
                    </a:cubicBezTo>
                    <a:cubicBezTo>
                      <a:pt x="1760439" y="762187"/>
                      <a:pt x="1761285" y="900098"/>
                      <a:pt x="1730826" y="1038009"/>
                    </a:cubicBezTo>
                    <a:cubicBezTo>
                      <a:pt x="1700367" y="1176766"/>
                      <a:pt x="1660602" y="1310447"/>
                      <a:pt x="1570071" y="1425513"/>
                    </a:cubicBezTo>
                    <a:cubicBezTo>
                      <a:pt x="1524383" y="1482201"/>
                      <a:pt x="1482925" y="1543118"/>
                      <a:pt x="1441467" y="1602344"/>
                    </a:cubicBezTo>
                    <a:cubicBezTo>
                      <a:pt x="1372089" y="1700489"/>
                      <a:pt x="1341630" y="1813018"/>
                      <a:pt x="1325554" y="1930623"/>
                    </a:cubicBezTo>
                    <a:cubicBezTo>
                      <a:pt x="1315401" y="2001693"/>
                      <a:pt x="1306940" y="2073610"/>
                      <a:pt x="1271405" y="2138758"/>
                    </a:cubicBezTo>
                    <a:cubicBezTo>
                      <a:pt x="1282404" y="2148065"/>
                      <a:pt x="1297634" y="2147219"/>
                      <a:pt x="1310325" y="2151450"/>
                    </a:cubicBezTo>
                    <a:cubicBezTo>
                      <a:pt x="1371243" y="2170909"/>
                      <a:pt x="1407624" y="2217444"/>
                      <a:pt x="1401701" y="2269055"/>
                    </a:cubicBezTo>
                    <a:cubicBezTo>
                      <a:pt x="1394933" y="2318973"/>
                      <a:pt x="1342476" y="2362969"/>
                      <a:pt x="1283250" y="2367200"/>
                    </a:cubicBezTo>
                    <a:cubicBezTo>
                      <a:pt x="1273943" y="2368046"/>
                      <a:pt x="1263790" y="2368046"/>
                      <a:pt x="1253637" y="2368046"/>
                    </a:cubicBezTo>
                    <a:cubicBezTo>
                      <a:pt x="1183413" y="2364661"/>
                      <a:pt x="565775" y="2343509"/>
                      <a:pt x="482859" y="2341817"/>
                    </a:cubicBezTo>
                    <a:cubicBezTo>
                      <a:pt x="460015" y="2342663"/>
                      <a:pt x="438863" y="2334203"/>
                      <a:pt x="419403" y="2324050"/>
                    </a:cubicBezTo>
                    <a:cubicBezTo>
                      <a:pt x="380484" y="2302898"/>
                      <a:pt x="352563" y="2272439"/>
                      <a:pt x="355101" y="2224212"/>
                    </a:cubicBezTo>
                    <a:cubicBezTo>
                      <a:pt x="358486" y="2173447"/>
                      <a:pt x="392329" y="2145527"/>
                      <a:pt x="435479" y="2128605"/>
                    </a:cubicBezTo>
                    <a:cubicBezTo>
                      <a:pt x="453247" y="2120991"/>
                      <a:pt x="473552" y="2118452"/>
                      <a:pt x="494704" y="2113376"/>
                    </a:cubicBezTo>
                    <a:cubicBezTo>
                      <a:pt x="465092" y="2040613"/>
                      <a:pt x="456631" y="1962774"/>
                      <a:pt x="441401" y="1886627"/>
                    </a:cubicBezTo>
                    <a:cubicBezTo>
                      <a:pt x="424480" y="1805403"/>
                      <a:pt x="384714" y="1734332"/>
                      <a:pt x="343256" y="1663262"/>
                    </a:cubicBezTo>
                    <a:cubicBezTo>
                      <a:pt x="286569" y="1565963"/>
                      <a:pt x="211268" y="1481355"/>
                      <a:pt x="157119" y="1382363"/>
                    </a:cubicBezTo>
                    <a:cubicBezTo>
                      <a:pt x="50513" y="1186919"/>
                      <a:pt x="-15481" y="982168"/>
                      <a:pt x="3132" y="757111"/>
                    </a:cubicBezTo>
                    <a:cubicBezTo>
                      <a:pt x="15824" y="605663"/>
                      <a:pt x="65742" y="466906"/>
                      <a:pt x="165580" y="351839"/>
                    </a:cubicBezTo>
                    <a:cubicBezTo>
                      <a:pt x="289953" y="205467"/>
                      <a:pt x="441401" y="95477"/>
                      <a:pt x="626693" y="37098"/>
                    </a:cubicBezTo>
                    <a:cubicBezTo>
                      <a:pt x="720185" y="7908"/>
                      <a:pt x="812830" y="-3514"/>
                      <a:pt x="905053" y="928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096ACD9D-611A-4056-B4FE-3B38B6803490}"/>
                  </a:ext>
                </a:extLst>
              </p:cNvPr>
              <p:cNvSpPr/>
              <p:nvPr/>
            </p:nvSpPr>
            <p:spPr>
              <a:xfrm>
                <a:off x="378604" y="3220683"/>
                <a:ext cx="981337" cy="241978"/>
              </a:xfrm>
              <a:custGeom>
                <a:avLst/>
                <a:gdLst>
                  <a:gd name="connsiteX0" fmla="*/ 872746 w 981337"/>
                  <a:gd name="connsiteY0" fmla="*/ 241979 h 241978"/>
                  <a:gd name="connsiteX1" fmla="*/ 907435 w 981337"/>
                  <a:gd name="connsiteY1" fmla="*/ 232672 h 241978"/>
                  <a:gd name="connsiteX2" fmla="*/ 981044 w 981337"/>
                  <a:gd name="connsiteY2" fmla="*/ 140449 h 241978"/>
                  <a:gd name="connsiteX3" fmla="*/ 917588 w 981337"/>
                  <a:gd name="connsiteY3" fmla="*/ 38074 h 241978"/>
                  <a:gd name="connsiteX4" fmla="*/ 871054 w 981337"/>
                  <a:gd name="connsiteY4" fmla="*/ 22844 h 241978"/>
                  <a:gd name="connsiteX5" fmla="*/ 221265 w 981337"/>
                  <a:gd name="connsiteY5" fmla="*/ 3384 h 241978"/>
                  <a:gd name="connsiteX6" fmla="*/ 199267 w 981337"/>
                  <a:gd name="connsiteY6" fmla="*/ 3384 h 241978"/>
                  <a:gd name="connsiteX7" fmla="*/ 151887 w 981337"/>
                  <a:gd name="connsiteY7" fmla="*/ 1692 h 241978"/>
                  <a:gd name="connsiteX8" fmla="*/ 107045 w 981337"/>
                  <a:gd name="connsiteY8" fmla="*/ 0 h 241978"/>
                  <a:gd name="connsiteX9" fmla="*/ 107045 w 981337"/>
                  <a:gd name="connsiteY9" fmla="*/ 0 h 241978"/>
                  <a:gd name="connsiteX10" fmla="*/ 107045 w 981337"/>
                  <a:gd name="connsiteY10" fmla="*/ 0 h 241978"/>
                  <a:gd name="connsiteX11" fmla="*/ 7207 w 981337"/>
                  <a:gd name="connsiteY11" fmla="*/ 71071 h 241978"/>
                  <a:gd name="connsiteX12" fmla="*/ 126504 w 981337"/>
                  <a:gd name="connsiteY12" fmla="*/ 219981 h 241978"/>
                  <a:gd name="connsiteX13" fmla="*/ 872746 w 981337"/>
                  <a:gd name="connsiteY13" fmla="*/ 241979 h 241978"/>
                  <a:gd name="connsiteX14" fmla="*/ 93507 w 981337"/>
                  <a:gd name="connsiteY14" fmla="*/ 144680 h 241978"/>
                  <a:gd name="connsiteX15" fmla="*/ 66433 w 981337"/>
                  <a:gd name="connsiteY15" fmla="*/ 105760 h 241978"/>
                  <a:gd name="connsiteX16" fmla="*/ 97738 w 981337"/>
                  <a:gd name="connsiteY16" fmla="*/ 70224 h 241978"/>
                  <a:gd name="connsiteX17" fmla="*/ 146810 w 981337"/>
                  <a:gd name="connsiteY17" fmla="*/ 61764 h 241978"/>
                  <a:gd name="connsiteX18" fmla="*/ 812675 w 981337"/>
                  <a:gd name="connsiteY18" fmla="*/ 82916 h 241978"/>
                  <a:gd name="connsiteX19" fmla="*/ 887130 w 981337"/>
                  <a:gd name="connsiteY19" fmla="*/ 94761 h 241978"/>
                  <a:gd name="connsiteX20" fmla="*/ 916742 w 981337"/>
                  <a:gd name="connsiteY20" fmla="*/ 135373 h 241978"/>
                  <a:gd name="connsiteX21" fmla="*/ 882899 w 981337"/>
                  <a:gd name="connsiteY21" fmla="*/ 172600 h 241978"/>
                  <a:gd name="connsiteX22" fmla="*/ 823674 w 981337"/>
                  <a:gd name="connsiteY22" fmla="*/ 178523 h 241978"/>
                  <a:gd name="connsiteX23" fmla="*/ 492011 w 981337"/>
                  <a:gd name="connsiteY23" fmla="*/ 167524 h 241978"/>
                  <a:gd name="connsiteX24" fmla="*/ 144272 w 981337"/>
                  <a:gd name="connsiteY24" fmla="*/ 156525 h 241978"/>
                  <a:gd name="connsiteX25" fmla="*/ 93507 w 981337"/>
                  <a:gd name="connsiteY25" fmla="*/ 144680 h 24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337" h="241978">
                    <a:moveTo>
                      <a:pt x="872746" y="241979"/>
                    </a:moveTo>
                    <a:cubicBezTo>
                      <a:pt x="884591" y="239440"/>
                      <a:pt x="896436" y="237748"/>
                      <a:pt x="907435" y="232672"/>
                    </a:cubicBezTo>
                    <a:cubicBezTo>
                      <a:pt x="948893" y="215750"/>
                      <a:pt x="978506" y="188676"/>
                      <a:pt x="981044" y="140449"/>
                    </a:cubicBezTo>
                    <a:cubicBezTo>
                      <a:pt x="984429" y="91376"/>
                      <a:pt x="958200" y="60918"/>
                      <a:pt x="917588" y="38074"/>
                    </a:cubicBezTo>
                    <a:cubicBezTo>
                      <a:pt x="902359" y="29613"/>
                      <a:pt x="886283" y="30459"/>
                      <a:pt x="871054" y="22844"/>
                    </a:cubicBezTo>
                    <a:cubicBezTo>
                      <a:pt x="865978" y="22844"/>
                      <a:pt x="287259" y="5923"/>
                      <a:pt x="221265" y="3384"/>
                    </a:cubicBezTo>
                    <a:cubicBezTo>
                      <a:pt x="213651" y="3384"/>
                      <a:pt x="206882" y="3384"/>
                      <a:pt x="199267" y="3384"/>
                    </a:cubicBezTo>
                    <a:cubicBezTo>
                      <a:pt x="184038" y="3384"/>
                      <a:pt x="167962" y="3384"/>
                      <a:pt x="151887" y="1692"/>
                    </a:cubicBezTo>
                    <a:cubicBezTo>
                      <a:pt x="136657" y="846"/>
                      <a:pt x="121428" y="846"/>
                      <a:pt x="107045" y="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62202" y="7615"/>
                      <a:pt x="24975" y="27921"/>
                      <a:pt x="7207" y="71071"/>
                    </a:cubicBezTo>
                    <a:cubicBezTo>
                      <a:pt x="-21559" y="141295"/>
                      <a:pt x="39358" y="216596"/>
                      <a:pt x="126504" y="219981"/>
                    </a:cubicBezTo>
                    <a:cubicBezTo>
                      <a:pt x="182346" y="215750"/>
                      <a:pt x="850748" y="241979"/>
                      <a:pt x="872746" y="241979"/>
                    </a:cubicBezTo>
                    <a:close/>
                    <a:moveTo>
                      <a:pt x="93507" y="144680"/>
                    </a:moveTo>
                    <a:cubicBezTo>
                      <a:pt x="79124" y="136219"/>
                      <a:pt x="64741" y="125220"/>
                      <a:pt x="66433" y="105760"/>
                    </a:cubicBezTo>
                    <a:cubicBezTo>
                      <a:pt x="68125" y="87146"/>
                      <a:pt x="82508" y="76993"/>
                      <a:pt x="97738" y="70224"/>
                    </a:cubicBezTo>
                    <a:cubicBezTo>
                      <a:pt x="112967" y="63456"/>
                      <a:pt x="129043" y="61764"/>
                      <a:pt x="146810" y="61764"/>
                    </a:cubicBezTo>
                    <a:cubicBezTo>
                      <a:pt x="368483" y="68532"/>
                      <a:pt x="591002" y="76147"/>
                      <a:pt x="812675" y="82916"/>
                    </a:cubicBezTo>
                    <a:cubicBezTo>
                      <a:pt x="838057" y="83762"/>
                      <a:pt x="864285" y="82916"/>
                      <a:pt x="887130" y="94761"/>
                    </a:cubicBezTo>
                    <a:cubicBezTo>
                      <a:pt x="903205" y="103222"/>
                      <a:pt x="917588" y="113375"/>
                      <a:pt x="916742" y="135373"/>
                    </a:cubicBezTo>
                    <a:cubicBezTo>
                      <a:pt x="915050" y="156525"/>
                      <a:pt x="899821" y="165832"/>
                      <a:pt x="882899" y="172600"/>
                    </a:cubicBezTo>
                    <a:cubicBezTo>
                      <a:pt x="864285" y="180215"/>
                      <a:pt x="843980" y="179369"/>
                      <a:pt x="823674" y="178523"/>
                    </a:cubicBezTo>
                    <a:cubicBezTo>
                      <a:pt x="712837" y="174292"/>
                      <a:pt x="492011" y="167524"/>
                      <a:pt x="492011" y="167524"/>
                    </a:cubicBezTo>
                    <a:cubicBezTo>
                      <a:pt x="376098" y="164139"/>
                      <a:pt x="260185" y="159909"/>
                      <a:pt x="144272" y="156525"/>
                    </a:cubicBezTo>
                    <a:cubicBezTo>
                      <a:pt x="126504" y="156525"/>
                      <a:pt x="108737" y="153987"/>
                      <a:pt x="93507" y="144680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10">
                <a:extLst>
                  <a:ext uri="{FF2B5EF4-FFF2-40B4-BE49-F238E27FC236}">
                    <a16:creationId xmlns:a16="http://schemas.microsoft.com/office/drawing/2014/main" id="{EC70C597-80C2-4F8C-B7A2-8F1D9F6E15B1}"/>
                  </a:ext>
                </a:extLst>
              </p:cNvPr>
              <p:cNvSpPr/>
              <p:nvPr/>
            </p:nvSpPr>
            <p:spPr>
              <a:xfrm>
                <a:off x="1117670" y="3240142"/>
                <a:ext cx="119297" cy="6805"/>
              </a:xfrm>
              <a:custGeom>
                <a:avLst/>
                <a:gdLst>
                  <a:gd name="connsiteX0" fmla="*/ 45688 w 119297"/>
                  <a:gd name="connsiteY0" fmla="*/ 3385 h 6805"/>
                  <a:gd name="connsiteX1" fmla="*/ 119297 w 119297"/>
                  <a:gd name="connsiteY1" fmla="*/ 3385 h 6805"/>
                  <a:gd name="connsiteX2" fmla="*/ 0 w 119297"/>
                  <a:gd name="connsiteY2" fmla="*/ 0 h 6805"/>
                  <a:gd name="connsiteX3" fmla="*/ 45688 w 119297"/>
                  <a:gd name="connsiteY3" fmla="*/ 3385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97" h="6805">
                    <a:moveTo>
                      <a:pt x="45688" y="3385"/>
                    </a:moveTo>
                    <a:cubicBezTo>
                      <a:pt x="70224" y="5077"/>
                      <a:pt x="95607" y="10153"/>
                      <a:pt x="119297" y="3385"/>
                    </a:cubicBezTo>
                    <a:cubicBezTo>
                      <a:pt x="79531" y="2538"/>
                      <a:pt x="39766" y="846"/>
                      <a:pt x="0" y="0"/>
                    </a:cubicBezTo>
                    <a:cubicBezTo>
                      <a:pt x="15229" y="846"/>
                      <a:pt x="30459" y="2538"/>
                      <a:pt x="45688" y="3385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11">
                <a:extLst>
                  <a:ext uri="{FF2B5EF4-FFF2-40B4-BE49-F238E27FC236}">
                    <a16:creationId xmlns:a16="http://schemas.microsoft.com/office/drawing/2014/main" id="{27ECD267-8B0B-40D0-A7F8-C75D9CE26A44}"/>
                  </a:ext>
                </a:extLst>
              </p:cNvPr>
              <p:cNvSpPr/>
              <p:nvPr/>
            </p:nvSpPr>
            <p:spPr>
              <a:xfrm>
                <a:off x="533029" y="3223221"/>
                <a:ext cx="68532" cy="1692"/>
              </a:xfrm>
              <a:custGeom>
                <a:avLst/>
                <a:gdLst>
                  <a:gd name="connsiteX0" fmla="*/ 46534 w 68532"/>
                  <a:gd name="connsiteY0" fmla="*/ 1692 h 1692"/>
                  <a:gd name="connsiteX1" fmla="*/ 68532 w 68532"/>
                  <a:gd name="connsiteY1" fmla="*/ 1692 h 1692"/>
                  <a:gd name="connsiteX2" fmla="*/ 0 w 68532"/>
                  <a:gd name="connsiteY2" fmla="*/ 0 h 1692"/>
                  <a:gd name="connsiteX3" fmla="*/ 46534 w 68532"/>
                  <a:gd name="connsiteY3" fmla="*/ 1692 h 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32" h="1692">
                    <a:moveTo>
                      <a:pt x="46534" y="1692"/>
                    </a:moveTo>
                    <a:cubicBezTo>
                      <a:pt x="54149" y="1692"/>
                      <a:pt x="60918" y="1692"/>
                      <a:pt x="68532" y="1692"/>
                    </a:cubicBezTo>
                    <a:cubicBezTo>
                      <a:pt x="45688" y="846"/>
                      <a:pt x="22844" y="0"/>
                      <a:pt x="0" y="0"/>
                    </a:cubicBezTo>
                    <a:cubicBezTo>
                      <a:pt x="15229" y="846"/>
                      <a:pt x="31305" y="846"/>
                      <a:pt x="46534" y="1692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2">
                <a:extLst>
                  <a:ext uri="{FF2B5EF4-FFF2-40B4-BE49-F238E27FC236}">
                    <a16:creationId xmlns:a16="http://schemas.microsoft.com/office/drawing/2014/main" id="{8D00BB11-E470-46E3-B27D-7508AF17811D}"/>
                  </a:ext>
                </a:extLst>
              </p:cNvPr>
              <p:cNvSpPr/>
              <p:nvPr/>
            </p:nvSpPr>
            <p:spPr>
              <a:xfrm>
                <a:off x="799544" y="3230836"/>
                <a:ext cx="270745" cy="7614"/>
              </a:xfrm>
              <a:custGeom>
                <a:avLst/>
                <a:gdLst>
                  <a:gd name="connsiteX0" fmla="*/ 270745 w 270745"/>
                  <a:gd name="connsiteY0" fmla="*/ 7615 h 7614"/>
                  <a:gd name="connsiteX1" fmla="*/ 0 w 270745"/>
                  <a:gd name="connsiteY1" fmla="*/ 0 h 7614"/>
                  <a:gd name="connsiteX2" fmla="*/ 270745 w 270745"/>
                  <a:gd name="connsiteY2" fmla="*/ 7615 h 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745" h="7614">
                    <a:moveTo>
                      <a:pt x="270745" y="7615"/>
                    </a:moveTo>
                    <a:cubicBezTo>
                      <a:pt x="180215" y="5076"/>
                      <a:pt x="90530" y="2538"/>
                      <a:pt x="0" y="0"/>
                    </a:cubicBezTo>
                    <a:cubicBezTo>
                      <a:pt x="90530" y="3384"/>
                      <a:pt x="181061" y="6769"/>
                      <a:pt x="270745" y="7615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5">
                <a:extLst>
                  <a:ext uri="{FF2B5EF4-FFF2-40B4-BE49-F238E27FC236}">
                    <a16:creationId xmlns:a16="http://schemas.microsoft.com/office/drawing/2014/main" id="{684CFE75-FA12-4B77-AF8B-D6DD203B0AFE}"/>
                  </a:ext>
                </a:extLst>
              </p:cNvPr>
              <p:cNvSpPr/>
              <p:nvPr/>
            </p:nvSpPr>
            <p:spPr>
              <a:xfrm>
                <a:off x="1070290" y="3238450"/>
                <a:ext cx="46534" cy="1692"/>
              </a:xfrm>
              <a:custGeom>
                <a:avLst/>
                <a:gdLst>
                  <a:gd name="connsiteX0" fmla="*/ 0 w 46534"/>
                  <a:gd name="connsiteY0" fmla="*/ 0 h 1692"/>
                  <a:gd name="connsiteX1" fmla="*/ 46534 w 46534"/>
                  <a:gd name="connsiteY1" fmla="*/ 1692 h 1692"/>
                  <a:gd name="connsiteX2" fmla="*/ 19460 w 46534"/>
                  <a:gd name="connsiteY2" fmla="*/ 846 h 1692"/>
                  <a:gd name="connsiteX3" fmla="*/ 0 w 46534"/>
                  <a:gd name="connsiteY3" fmla="*/ 0 h 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34" h="1692">
                    <a:moveTo>
                      <a:pt x="0" y="0"/>
                    </a:moveTo>
                    <a:cubicBezTo>
                      <a:pt x="15229" y="846"/>
                      <a:pt x="31305" y="846"/>
                      <a:pt x="46534" y="1692"/>
                    </a:cubicBezTo>
                    <a:cubicBezTo>
                      <a:pt x="37227" y="846"/>
                      <a:pt x="28767" y="846"/>
                      <a:pt x="19460" y="846"/>
                    </a:cubicBezTo>
                    <a:cubicBezTo>
                      <a:pt x="13537" y="846"/>
                      <a:pt x="6769" y="0"/>
                      <a:pt x="0" y="0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6">
                <a:extLst>
                  <a:ext uri="{FF2B5EF4-FFF2-40B4-BE49-F238E27FC236}">
                    <a16:creationId xmlns:a16="http://schemas.microsoft.com/office/drawing/2014/main" id="{CFE18CF5-8802-4A9B-AC64-1C2CAF7B47B4}"/>
                  </a:ext>
                </a:extLst>
              </p:cNvPr>
              <p:cNvSpPr/>
              <p:nvPr/>
            </p:nvSpPr>
            <p:spPr>
              <a:xfrm>
                <a:off x="601562" y="3224913"/>
                <a:ext cx="197982" cy="5922"/>
              </a:xfrm>
              <a:custGeom>
                <a:avLst/>
                <a:gdLst>
                  <a:gd name="connsiteX0" fmla="*/ 197983 w 197982"/>
                  <a:gd name="connsiteY0" fmla="*/ 5923 h 5922"/>
                  <a:gd name="connsiteX1" fmla="*/ 0 w 197982"/>
                  <a:gd name="connsiteY1" fmla="*/ 0 h 5922"/>
                  <a:gd name="connsiteX2" fmla="*/ 197983 w 197982"/>
                  <a:gd name="connsiteY2" fmla="*/ 5923 h 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982" h="5922">
                    <a:moveTo>
                      <a:pt x="197983" y="5923"/>
                    </a:moveTo>
                    <a:cubicBezTo>
                      <a:pt x="131988" y="3384"/>
                      <a:pt x="65994" y="846"/>
                      <a:pt x="0" y="0"/>
                    </a:cubicBezTo>
                    <a:cubicBezTo>
                      <a:pt x="65994" y="1692"/>
                      <a:pt x="131988" y="4230"/>
                      <a:pt x="197983" y="5923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" name="Freeform: Shape 17">
              <a:extLst>
                <a:ext uri="{FF2B5EF4-FFF2-40B4-BE49-F238E27FC236}">
                  <a16:creationId xmlns:a16="http://schemas.microsoft.com/office/drawing/2014/main" id="{DD04807C-C322-45AD-9121-5B11C8378911}"/>
                </a:ext>
              </a:extLst>
            </p:cNvPr>
            <p:cNvSpPr/>
            <p:nvPr/>
          </p:nvSpPr>
          <p:spPr>
            <a:xfrm>
              <a:off x="1223990" y="3895612"/>
              <a:ext cx="10545516" cy="2748039"/>
            </a:xfrm>
            <a:custGeom>
              <a:avLst/>
              <a:gdLst>
                <a:gd name="connsiteX0" fmla="*/ 10874819 w 11747972"/>
                <a:gd name="connsiteY0" fmla="*/ 2844048 h 3061385"/>
                <a:gd name="connsiteX1" fmla="*/ 10295255 w 11747972"/>
                <a:gd name="connsiteY1" fmla="*/ 2882122 h 3061385"/>
                <a:gd name="connsiteX2" fmla="*/ 9795222 w 11747972"/>
                <a:gd name="connsiteY2" fmla="*/ 2870277 h 3061385"/>
                <a:gd name="connsiteX3" fmla="*/ 9463559 w 11747972"/>
                <a:gd name="connsiteY3" fmla="*/ 2805975 h 3061385"/>
                <a:gd name="connsiteX4" fmla="*/ 8991447 w 11747972"/>
                <a:gd name="connsiteY4" fmla="*/ 2757748 h 3061385"/>
                <a:gd name="connsiteX5" fmla="*/ 8284971 w 11747972"/>
                <a:gd name="connsiteY5" fmla="*/ 2728135 h 3061385"/>
                <a:gd name="connsiteX6" fmla="*/ 7392358 w 11747972"/>
                <a:gd name="connsiteY6" fmla="*/ 2729828 h 3061385"/>
                <a:gd name="connsiteX7" fmla="*/ 6886402 w 11747972"/>
                <a:gd name="connsiteY7" fmla="*/ 2831357 h 3061385"/>
                <a:gd name="connsiteX8" fmla="*/ 6353372 w 11747972"/>
                <a:gd name="connsiteY8" fmla="*/ 3001419 h 3061385"/>
                <a:gd name="connsiteX9" fmla="*/ 5816958 w 11747972"/>
                <a:gd name="connsiteY9" fmla="*/ 3008187 h 3061385"/>
                <a:gd name="connsiteX10" fmla="*/ 5651973 w 11747972"/>
                <a:gd name="connsiteY10" fmla="*/ 2930348 h 3061385"/>
                <a:gd name="connsiteX11" fmla="*/ 5826265 w 11747972"/>
                <a:gd name="connsiteY11" fmla="*/ 2915965 h 3061385"/>
                <a:gd name="connsiteX12" fmla="*/ 6027632 w 11747972"/>
                <a:gd name="connsiteY12" fmla="*/ 2838126 h 3061385"/>
                <a:gd name="connsiteX13" fmla="*/ 6040323 w 11747972"/>
                <a:gd name="connsiteY13" fmla="*/ 2536075 h 3061385"/>
                <a:gd name="connsiteX14" fmla="*/ 5577518 w 11747972"/>
                <a:gd name="connsiteY14" fmla="*/ 2610530 h 3061385"/>
                <a:gd name="connsiteX15" fmla="*/ 5566519 w 11747972"/>
                <a:gd name="connsiteY15" fmla="*/ 2872815 h 3061385"/>
                <a:gd name="connsiteX16" fmla="*/ 5585133 w 11747972"/>
                <a:gd name="connsiteY16" fmla="*/ 2907504 h 3061385"/>
                <a:gd name="connsiteX17" fmla="*/ 5074101 w 11747972"/>
                <a:gd name="connsiteY17" fmla="*/ 2873661 h 3061385"/>
                <a:gd name="connsiteX18" fmla="*/ 4360010 w 11747972"/>
                <a:gd name="connsiteY18" fmla="*/ 2814436 h 3061385"/>
                <a:gd name="connsiteX19" fmla="*/ 3443706 w 11747972"/>
                <a:gd name="connsiteY19" fmla="*/ 2843202 h 3061385"/>
                <a:gd name="connsiteX20" fmla="*/ 2777842 w 11747972"/>
                <a:gd name="connsiteY20" fmla="*/ 2892275 h 3061385"/>
                <a:gd name="connsiteX21" fmla="*/ 2135668 w 11747972"/>
                <a:gd name="connsiteY21" fmla="*/ 2940501 h 3061385"/>
                <a:gd name="connsiteX22" fmla="*/ 1293819 w 11747972"/>
                <a:gd name="connsiteY22" fmla="*/ 2915119 h 3061385"/>
                <a:gd name="connsiteX23" fmla="*/ 958772 w 11747972"/>
                <a:gd name="connsiteY23" fmla="*/ 2701907 h 3061385"/>
                <a:gd name="connsiteX24" fmla="*/ 716793 w 11747972"/>
                <a:gd name="connsiteY24" fmla="*/ 2487849 h 3061385"/>
                <a:gd name="connsiteX25" fmla="*/ 704102 w 11747972"/>
                <a:gd name="connsiteY25" fmla="*/ 2451467 h 3061385"/>
                <a:gd name="connsiteX26" fmla="*/ 757405 w 11747972"/>
                <a:gd name="connsiteY26" fmla="*/ 2218796 h 3061385"/>
                <a:gd name="connsiteX27" fmla="*/ 728638 w 11747972"/>
                <a:gd name="connsiteY27" fmla="*/ 1880364 h 3061385"/>
                <a:gd name="connsiteX28" fmla="*/ 562807 w 11747972"/>
                <a:gd name="connsiteY28" fmla="*/ 1694227 h 3061385"/>
                <a:gd name="connsiteX29" fmla="*/ 334365 w 11747972"/>
                <a:gd name="connsiteY29" fmla="*/ 1393868 h 3061385"/>
                <a:gd name="connsiteX30" fmla="*/ 315752 w 11747972"/>
                <a:gd name="connsiteY30" fmla="*/ 1188271 h 3061385"/>
                <a:gd name="connsiteX31" fmla="*/ 405436 w 11747972"/>
                <a:gd name="connsiteY31" fmla="*/ 1223807 h 3061385"/>
                <a:gd name="connsiteX32" fmla="*/ 586497 w 11747972"/>
                <a:gd name="connsiteY32" fmla="*/ 1118047 h 3061385"/>
                <a:gd name="connsiteX33" fmla="*/ 520503 w 11747972"/>
                <a:gd name="connsiteY33" fmla="*/ 1016517 h 3061385"/>
                <a:gd name="connsiteX34" fmla="*/ 431665 w 11747972"/>
                <a:gd name="connsiteY34" fmla="*/ 1019901 h 3061385"/>
                <a:gd name="connsiteX35" fmla="*/ 299676 w 11747972"/>
                <a:gd name="connsiteY35" fmla="*/ 1144275 h 3061385"/>
                <a:gd name="connsiteX36" fmla="*/ 254834 w 11747972"/>
                <a:gd name="connsiteY36" fmla="*/ 990289 h 3061385"/>
                <a:gd name="connsiteX37" fmla="*/ 288677 w 11747972"/>
                <a:gd name="connsiteY37" fmla="*/ 972521 h 3061385"/>
                <a:gd name="connsiteX38" fmla="*/ 326751 w 11747972"/>
                <a:gd name="connsiteY38" fmla="*/ 984366 h 3061385"/>
                <a:gd name="connsiteX39" fmla="*/ 492582 w 11747972"/>
                <a:gd name="connsiteY39" fmla="*/ 958984 h 3061385"/>
                <a:gd name="connsiteX40" fmla="*/ 528118 w 11747972"/>
                <a:gd name="connsiteY40" fmla="*/ 848994 h 3061385"/>
                <a:gd name="connsiteX41" fmla="*/ 440125 w 11747972"/>
                <a:gd name="connsiteY41" fmla="*/ 810074 h 3061385"/>
                <a:gd name="connsiteX42" fmla="*/ 269217 w 11747972"/>
                <a:gd name="connsiteY42" fmla="*/ 897220 h 3061385"/>
                <a:gd name="connsiteX43" fmla="*/ 233682 w 11747972"/>
                <a:gd name="connsiteY43" fmla="*/ 895528 h 3061385"/>
                <a:gd name="connsiteX44" fmla="*/ 237066 w 11747972"/>
                <a:gd name="connsiteY44" fmla="*/ 687392 h 3061385"/>
                <a:gd name="connsiteX45" fmla="*/ 277678 w 11747972"/>
                <a:gd name="connsiteY45" fmla="*/ 681470 h 3061385"/>
                <a:gd name="connsiteX46" fmla="*/ 501043 w 11747972"/>
                <a:gd name="connsiteY46" fmla="*/ 711082 h 3061385"/>
                <a:gd name="connsiteX47" fmla="*/ 534040 w 11747972"/>
                <a:gd name="connsiteY47" fmla="*/ 622244 h 3061385"/>
                <a:gd name="connsiteX48" fmla="*/ 415589 w 11747972"/>
                <a:gd name="connsiteY48" fmla="*/ 537636 h 3061385"/>
                <a:gd name="connsiteX49" fmla="*/ 275986 w 11747972"/>
                <a:gd name="connsiteY49" fmla="*/ 596862 h 3061385"/>
                <a:gd name="connsiteX50" fmla="*/ 252296 w 11747972"/>
                <a:gd name="connsiteY50" fmla="*/ 596016 h 3061385"/>
                <a:gd name="connsiteX51" fmla="*/ 268371 w 11747972"/>
                <a:gd name="connsiteY51" fmla="*/ 449644 h 3061385"/>
                <a:gd name="connsiteX52" fmla="*/ 501043 w 11747972"/>
                <a:gd name="connsiteY52" fmla="*/ 447106 h 3061385"/>
                <a:gd name="connsiteX53" fmla="*/ 526425 w 11747972"/>
                <a:gd name="connsiteY53" fmla="*/ 365036 h 3061385"/>
                <a:gd name="connsiteX54" fmla="*/ 395283 w 11747972"/>
                <a:gd name="connsiteY54" fmla="*/ 304964 h 3061385"/>
                <a:gd name="connsiteX55" fmla="*/ 279370 w 11747972"/>
                <a:gd name="connsiteY55" fmla="*/ 389572 h 3061385"/>
                <a:gd name="connsiteX56" fmla="*/ 248065 w 11747972"/>
                <a:gd name="connsiteY56" fmla="*/ 387034 h 3061385"/>
                <a:gd name="connsiteX57" fmla="*/ 216760 w 11747972"/>
                <a:gd name="connsiteY57" fmla="*/ 310887 h 3061385"/>
                <a:gd name="connsiteX58" fmla="*/ 287831 w 11747972"/>
                <a:gd name="connsiteY58" fmla="*/ 221203 h 3061385"/>
                <a:gd name="connsiteX59" fmla="*/ 755713 w 11747972"/>
                <a:gd name="connsiteY59" fmla="*/ 234740 h 3061385"/>
                <a:gd name="connsiteX60" fmla="*/ 868241 w 11747972"/>
                <a:gd name="connsiteY60" fmla="*/ 134903 h 3061385"/>
                <a:gd name="connsiteX61" fmla="*/ 770942 w 11747972"/>
                <a:gd name="connsiteY61" fmla="*/ 19836 h 3061385"/>
                <a:gd name="connsiteX62" fmla="*/ 770942 w 11747972"/>
                <a:gd name="connsiteY62" fmla="*/ 19836 h 3061385"/>
                <a:gd name="connsiteX63" fmla="*/ 153305 w 11747972"/>
                <a:gd name="connsiteY63" fmla="*/ 376 h 3061385"/>
                <a:gd name="connsiteX64" fmla="*/ 90695 w 11747972"/>
                <a:gd name="connsiteY64" fmla="*/ 376 h 3061385"/>
                <a:gd name="connsiteX65" fmla="*/ 90695 w 11747972"/>
                <a:gd name="connsiteY65" fmla="*/ 376 h 3061385"/>
                <a:gd name="connsiteX66" fmla="*/ 90695 w 11747972"/>
                <a:gd name="connsiteY66" fmla="*/ 376 h 3061385"/>
                <a:gd name="connsiteX67" fmla="*/ 1010 w 11747972"/>
                <a:gd name="connsiteY67" fmla="*/ 94291 h 3061385"/>
                <a:gd name="connsiteX68" fmla="*/ 64466 w 11747972"/>
                <a:gd name="connsiteY68" fmla="*/ 201743 h 3061385"/>
                <a:gd name="connsiteX69" fmla="*/ 125384 w 11747972"/>
                <a:gd name="connsiteY69" fmla="*/ 216126 h 3061385"/>
                <a:gd name="connsiteX70" fmla="*/ 204069 w 11747972"/>
                <a:gd name="connsiteY70" fmla="*/ 220357 h 3061385"/>
                <a:gd name="connsiteX71" fmla="*/ 236220 w 11747972"/>
                <a:gd name="connsiteY71" fmla="*/ 408186 h 3061385"/>
                <a:gd name="connsiteX72" fmla="*/ 242989 w 11747972"/>
                <a:gd name="connsiteY72" fmla="*/ 452182 h 3061385"/>
                <a:gd name="connsiteX73" fmla="*/ 229452 w 11747972"/>
                <a:gd name="connsiteY73" fmla="*/ 588401 h 3061385"/>
                <a:gd name="connsiteX74" fmla="*/ 217607 w 11747972"/>
                <a:gd name="connsiteY74" fmla="*/ 683162 h 3061385"/>
                <a:gd name="connsiteX75" fmla="*/ 221837 w 11747972"/>
                <a:gd name="connsiteY75" fmla="*/ 916680 h 3061385"/>
                <a:gd name="connsiteX76" fmla="*/ 237066 w 11747972"/>
                <a:gd name="connsiteY76" fmla="*/ 982674 h 3061385"/>
                <a:gd name="connsiteX77" fmla="*/ 281909 w 11747972"/>
                <a:gd name="connsiteY77" fmla="*/ 1159504 h 3061385"/>
                <a:gd name="connsiteX78" fmla="*/ 292061 w 11747972"/>
                <a:gd name="connsiteY78" fmla="*/ 1195040 h 3061385"/>
                <a:gd name="connsiteX79" fmla="*/ 457047 w 11747972"/>
                <a:gd name="connsiteY79" fmla="*/ 1632463 h 3061385"/>
                <a:gd name="connsiteX80" fmla="*/ 601726 w 11747972"/>
                <a:gd name="connsiteY80" fmla="*/ 1758528 h 3061385"/>
                <a:gd name="connsiteX81" fmla="*/ 749790 w 11747972"/>
                <a:gd name="connsiteY81" fmla="*/ 2087653 h 3061385"/>
                <a:gd name="connsiteX82" fmla="*/ 682950 w 11747972"/>
                <a:gd name="connsiteY82" fmla="*/ 2454852 h 3061385"/>
                <a:gd name="connsiteX83" fmla="*/ 656722 w 11747972"/>
                <a:gd name="connsiteY83" fmla="*/ 2467543 h 3061385"/>
                <a:gd name="connsiteX84" fmla="*/ 556038 w 11747972"/>
                <a:gd name="connsiteY84" fmla="*/ 2448929 h 3061385"/>
                <a:gd name="connsiteX85" fmla="*/ 250604 w 11747972"/>
                <a:gd name="connsiteY85" fmla="*/ 2520846 h 3061385"/>
                <a:gd name="connsiteX86" fmla="*/ 230298 w 11747972"/>
                <a:gd name="connsiteY86" fmla="*/ 2816127 h 3061385"/>
                <a:gd name="connsiteX87" fmla="*/ 583113 w 11747972"/>
                <a:gd name="connsiteY87" fmla="*/ 2773823 h 3061385"/>
                <a:gd name="connsiteX88" fmla="*/ 687180 w 11747972"/>
                <a:gd name="connsiteY88" fmla="*/ 2527615 h 3061385"/>
                <a:gd name="connsiteX89" fmla="*/ 717639 w 11747972"/>
                <a:gd name="connsiteY89" fmla="*/ 2512385 h 3061385"/>
                <a:gd name="connsiteX90" fmla="*/ 954541 w 11747972"/>
                <a:gd name="connsiteY90" fmla="*/ 2736596 h 3061385"/>
                <a:gd name="connsiteX91" fmla="*/ 1193136 w 11747972"/>
                <a:gd name="connsiteY91" fmla="*/ 2918503 h 3061385"/>
                <a:gd name="connsiteX92" fmla="*/ 1528183 w 11747972"/>
                <a:gd name="connsiteY92" fmla="*/ 2963345 h 3061385"/>
                <a:gd name="connsiteX93" fmla="*/ 2503712 w 11747972"/>
                <a:gd name="connsiteY93" fmla="*/ 2942193 h 3061385"/>
                <a:gd name="connsiteX94" fmla="*/ 3181422 w 11747972"/>
                <a:gd name="connsiteY94" fmla="*/ 2885506 h 3061385"/>
                <a:gd name="connsiteX95" fmla="*/ 4007195 w 11747972"/>
                <a:gd name="connsiteY95" fmla="*/ 2844048 h 3061385"/>
                <a:gd name="connsiteX96" fmla="*/ 4935344 w 11747972"/>
                <a:gd name="connsiteY96" fmla="*/ 2880430 h 3061385"/>
                <a:gd name="connsiteX97" fmla="*/ 5599516 w 11747972"/>
                <a:gd name="connsiteY97" fmla="*/ 2932040 h 3061385"/>
                <a:gd name="connsiteX98" fmla="*/ 5631667 w 11747972"/>
                <a:gd name="connsiteY98" fmla="*/ 2945578 h 3061385"/>
                <a:gd name="connsiteX99" fmla="*/ 5789884 w 11747972"/>
                <a:gd name="connsiteY99" fmla="*/ 3025955 h 3061385"/>
                <a:gd name="connsiteX100" fmla="*/ 6319529 w 11747972"/>
                <a:gd name="connsiteY100" fmla="*/ 3035262 h 3061385"/>
                <a:gd name="connsiteX101" fmla="*/ 6728186 w 11747972"/>
                <a:gd name="connsiteY101" fmla="*/ 2912581 h 3061385"/>
                <a:gd name="connsiteX102" fmla="*/ 7426201 w 11747972"/>
                <a:gd name="connsiteY102" fmla="*/ 2751826 h 3061385"/>
                <a:gd name="connsiteX103" fmla="*/ 8192748 w 11747972"/>
                <a:gd name="connsiteY103" fmla="*/ 2749287 h 3061385"/>
                <a:gd name="connsiteX104" fmla="*/ 9038827 w 11747972"/>
                <a:gd name="connsiteY104" fmla="*/ 2786515 h 3061385"/>
                <a:gd name="connsiteX105" fmla="*/ 9487249 w 11747972"/>
                <a:gd name="connsiteY105" fmla="*/ 2835588 h 3061385"/>
                <a:gd name="connsiteX106" fmla="*/ 9763917 w 11747972"/>
                <a:gd name="connsiteY106" fmla="*/ 2890583 h 3061385"/>
                <a:gd name="connsiteX107" fmla="*/ 10396784 w 11747972"/>
                <a:gd name="connsiteY107" fmla="*/ 2901582 h 3061385"/>
                <a:gd name="connsiteX108" fmla="*/ 10927275 w 11747972"/>
                <a:gd name="connsiteY108" fmla="*/ 2865200 h 3061385"/>
                <a:gd name="connsiteX109" fmla="*/ 11493303 w 11747972"/>
                <a:gd name="connsiteY109" fmla="*/ 2820358 h 3061385"/>
                <a:gd name="connsiteX110" fmla="*/ 11747972 w 11747972"/>
                <a:gd name="connsiteY110" fmla="*/ 2798360 h 3061385"/>
                <a:gd name="connsiteX111" fmla="*/ 11747972 w 11747972"/>
                <a:gd name="connsiteY111" fmla="*/ 2772132 h 3061385"/>
                <a:gd name="connsiteX112" fmla="*/ 11593140 w 11747972"/>
                <a:gd name="connsiteY112" fmla="*/ 2787361 h 3061385"/>
                <a:gd name="connsiteX113" fmla="*/ 10874819 w 11747972"/>
                <a:gd name="connsiteY113" fmla="*/ 2844048 h 3061385"/>
                <a:gd name="connsiteX114" fmla="*/ 325905 w 11747972"/>
                <a:gd name="connsiteY114" fmla="*/ 1143429 h 3061385"/>
                <a:gd name="connsiteX115" fmla="*/ 525579 w 11747972"/>
                <a:gd name="connsiteY115" fmla="*/ 1043592 h 3061385"/>
                <a:gd name="connsiteX116" fmla="*/ 563653 w 11747972"/>
                <a:gd name="connsiteY116" fmla="*/ 1109586 h 3061385"/>
                <a:gd name="connsiteX117" fmla="*/ 443510 w 11747972"/>
                <a:gd name="connsiteY117" fmla="*/ 1203501 h 3061385"/>
                <a:gd name="connsiteX118" fmla="*/ 338596 w 11747972"/>
                <a:gd name="connsiteY118" fmla="*/ 1177272 h 3061385"/>
                <a:gd name="connsiteX119" fmla="*/ 325905 w 11747972"/>
                <a:gd name="connsiteY119" fmla="*/ 1143429 h 3061385"/>
                <a:gd name="connsiteX120" fmla="*/ 281909 w 11747972"/>
                <a:gd name="connsiteY120" fmla="*/ 915834 h 3061385"/>
                <a:gd name="connsiteX121" fmla="*/ 473968 w 11747972"/>
                <a:gd name="connsiteY121" fmla="*/ 836302 h 3061385"/>
                <a:gd name="connsiteX122" fmla="*/ 506966 w 11747972"/>
                <a:gd name="connsiteY122" fmla="*/ 885375 h 3061385"/>
                <a:gd name="connsiteX123" fmla="*/ 434203 w 11747972"/>
                <a:gd name="connsiteY123" fmla="*/ 961522 h 3061385"/>
                <a:gd name="connsiteX124" fmla="*/ 381746 w 11747972"/>
                <a:gd name="connsiteY124" fmla="*/ 968291 h 3061385"/>
                <a:gd name="connsiteX125" fmla="*/ 291215 w 11747972"/>
                <a:gd name="connsiteY125" fmla="*/ 948831 h 3061385"/>
                <a:gd name="connsiteX126" fmla="*/ 281909 w 11747972"/>
                <a:gd name="connsiteY126" fmla="*/ 915834 h 3061385"/>
                <a:gd name="connsiteX127" fmla="*/ 275140 w 11747972"/>
                <a:gd name="connsiteY127" fmla="*/ 629859 h 3061385"/>
                <a:gd name="connsiteX128" fmla="*/ 458739 w 11747972"/>
                <a:gd name="connsiteY128" fmla="*/ 574018 h 3061385"/>
                <a:gd name="connsiteX129" fmla="*/ 464662 w 11747972"/>
                <a:gd name="connsiteY129" fmla="*/ 577402 h 3061385"/>
                <a:gd name="connsiteX130" fmla="*/ 512888 w 11747972"/>
                <a:gd name="connsiteY130" fmla="*/ 654395 h 3061385"/>
                <a:gd name="connsiteX131" fmla="*/ 437587 w 11747972"/>
                <a:gd name="connsiteY131" fmla="*/ 710237 h 3061385"/>
                <a:gd name="connsiteX132" fmla="*/ 405436 w 11747972"/>
                <a:gd name="connsiteY132" fmla="*/ 715313 h 3061385"/>
                <a:gd name="connsiteX133" fmla="*/ 280216 w 11747972"/>
                <a:gd name="connsiteY133" fmla="*/ 650165 h 3061385"/>
                <a:gd name="connsiteX134" fmla="*/ 275140 w 11747972"/>
                <a:gd name="connsiteY134" fmla="*/ 629859 h 3061385"/>
                <a:gd name="connsiteX135" fmla="*/ 324212 w 11747972"/>
                <a:gd name="connsiteY135" fmla="*/ 372651 h 3061385"/>
                <a:gd name="connsiteX136" fmla="*/ 418973 w 11747972"/>
                <a:gd name="connsiteY136" fmla="*/ 322732 h 3061385"/>
                <a:gd name="connsiteX137" fmla="*/ 474815 w 11747972"/>
                <a:gd name="connsiteY137" fmla="*/ 337116 h 3061385"/>
                <a:gd name="connsiteX138" fmla="*/ 468046 w 11747972"/>
                <a:gd name="connsiteY138" fmla="*/ 440337 h 3061385"/>
                <a:gd name="connsiteX139" fmla="*/ 373285 w 11747972"/>
                <a:gd name="connsiteY139" fmla="*/ 464874 h 3061385"/>
                <a:gd name="connsiteX140" fmla="*/ 356364 w 11747972"/>
                <a:gd name="connsiteY140" fmla="*/ 464874 h 3061385"/>
                <a:gd name="connsiteX141" fmla="*/ 284447 w 11747972"/>
                <a:gd name="connsiteY141" fmla="*/ 425108 h 3061385"/>
                <a:gd name="connsiteX142" fmla="*/ 324212 w 11747972"/>
                <a:gd name="connsiteY142" fmla="*/ 372651 h 3061385"/>
                <a:gd name="connsiteX143" fmla="*/ 126230 w 11747972"/>
                <a:gd name="connsiteY143" fmla="*/ 152670 h 3061385"/>
                <a:gd name="connsiteX144" fmla="*/ 60236 w 11747972"/>
                <a:gd name="connsiteY144" fmla="*/ 102752 h 3061385"/>
                <a:gd name="connsiteX145" fmla="*/ 127922 w 11747972"/>
                <a:gd name="connsiteY145" fmla="*/ 56217 h 3061385"/>
                <a:gd name="connsiteX146" fmla="*/ 760789 w 11747972"/>
                <a:gd name="connsiteY146" fmla="*/ 79061 h 3061385"/>
                <a:gd name="connsiteX147" fmla="*/ 804785 w 11747972"/>
                <a:gd name="connsiteY147" fmla="*/ 128980 h 3061385"/>
                <a:gd name="connsiteX148" fmla="*/ 753175 w 11747972"/>
                <a:gd name="connsiteY148" fmla="*/ 171284 h 3061385"/>
                <a:gd name="connsiteX149" fmla="*/ 126230 w 11747972"/>
                <a:gd name="connsiteY149" fmla="*/ 152670 h 3061385"/>
                <a:gd name="connsiteX150" fmla="*/ 665182 w 11747972"/>
                <a:gd name="connsiteY150" fmla="*/ 2511539 h 3061385"/>
                <a:gd name="connsiteX151" fmla="*/ 548423 w 11747972"/>
                <a:gd name="connsiteY151" fmla="*/ 2775516 h 3061385"/>
                <a:gd name="connsiteX152" fmla="*/ 404590 w 11747972"/>
                <a:gd name="connsiteY152" fmla="*/ 2856740 h 3061385"/>
                <a:gd name="connsiteX153" fmla="*/ 192224 w 11747972"/>
                <a:gd name="connsiteY153" fmla="*/ 2692600 h 3061385"/>
                <a:gd name="connsiteX154" fmla="*/ 270063 w 11747972"/>
                <a:gd name="connsiteY154" fmla="*/ 2531845 h 3061385"/>
                <a:gd name="connsiteX155" fmla="*/ 507812 w 11747972"/>
                <a:gd name="connsiteY155" fmla="*/ 2466697 h 3061385"/>
                <a:gd name="connsiteX156" fmla="*/ 648261 w 11747972"/>
                <a:gd name="connsiteY156" fmla="*/ 2490387 h 3061385"/>
                <a:gd name="connsiteX157" fmla="*/ 665182 w 11747972"/>
                <a:gd name="connsiteY157" fmla="*/ 2511539 h 3061385"/>
                <a:gd name="connsiteX158" fmla="*/ 5613899 w 11747972"/>
                <a:gd name="connsiteY158" fmla="*/ 2894813 h 3061385"/>
                <a:gd name="connsiteX159" fmla="*/ 5555520 w 11747972"/>
                <a:gd name="connsiteY159" fmla="*/ 2751826 h 3061385"/>
                <a:gd name="connsiteX160" fmla="*/ 5648588 w 11747972"/>
                <a:gd name="connsiteY160" fmla="*/ 2563996 h 3061385"/>
                <a:gd name="connsiteX161" fmla="*/ 6008172 w 11747972"/>
                <a:gd name="connsiteY161" fmla="*/ 2540306 h 3061385"/>
                <a:gd name="connsiteX162" fmla="*/ 5990405 w 11747972"/>
                <a:gd name="connsiteY162" fmla="*/ 2838126 h 3061385"/>
                <a:gd name="connsiteX163" fmla="*/ 5742504 w 11747972"/>
                <a:gd name="connsiteY163" fmla="*/ 2903274 h 3061385"/>
                <a:gd name="connsiteX164" fmla="*/ 5689200 w 11747972"/>
                <a:gd name="connsiteY164" fmla="*/ 2903274 h 3061385"/>
                <a:gd name="connsiteX165" fmla="*/ 5613899 w 11747972"/>
                <a:gd name="connsiteY165" fmla="*/ 2894813 h 306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1747972" h="3061385">
                  <a:moveTo>
                    <a:pt x="10874819" y="2844048"/>
                  </a:moveTo>
                  <a:cubicBezTo>
                    <a:pt x="10681913" y="2857585"/>
                    <a:pt x="10488161" y="2869431"/>
                    <a:pt x="10295255" y="2882122"/>
                  </a:cubicBezTo>
                  <a:cubicBezTo>
                    <a:pt x="10127731" y="2893121"/>
                    <a:pt x="9961054" y="2894813"/>
                    <a:pt x="9795222" y="2870277"/>
                  </a:cubicBezTo>
                  <a:cubicBezTo>
                    <a:pt x="9683539" y="2853355"/>
                    <a:pt x="9575242" y="2822050"/>
                    <a:pt x="9463559" y="2805975"/>
                  </a:cubicBezTo>
                  <a:cubicBezTo>
                    <a:pt x="9307034" y="2782284"/>
                    <a:pt x="9149663" y="2765363"/>
                    <a:pt x="8991447" y="2757748"/>
                  </a:cubicBezTo>
                  <a:cubicBezTo>
                    <a:pt x="8756237" y="2745903"/>
                    <a:pt x="8520180" y="2739134"/>
                    <a:pt x="8284971" y="2728135"/>
                  </a:cubicBezTo>
                  <a:cubicBezTo>
                    <a:pt x="7987151" y="2714598"/>
                    <a:pt x="7690177" y="2701907"/>
                    <a:pt x="7392358" y="2729828"/>
                  </a:cubicBezTo>
                  <a:cubicBezTo>
                    <a:pt x="7219757" y="2745903"/>
                    <a:pt x="7051388" y="2777208"/>
                    <a:pt x="6886402" y="2831357"/>
                  </a:cubicBezTo>
                  <a:cubicBezTo>
                    <a:pt x="6709572" y="2888891"/>
                    <a:pt x="6536126" y="2960807"/>
                    <a:pt x="6353372" y="3001419"/>
                  </a:cubicBezTo>
                  <a:cubicBezTo>
                    <a:pt x="6174850" y="3040338"/>
                    <a:pt x="5996327" y="3051338"/>
                    <a:pt x="5816958" y="3008187"/>
                  </a:cubicBezTo>
                  <a:cubicBezTo>
                    <a:pt x="5759425" y="2994650"/>
                    <a:pt x="5704430" y="2973498"/>
                    <a:pt x="5651973" y="2930348"/>
                  </a:cubicBezTo>
                  <a:cubicBezTo>
                    <a:pt x="5715429" y="2928656"/>
                    <a:pt x="5771270" y="2924426"/>
                    <a:pt x="5826265" y="2915965"/>
                  </a:cubicBezTo>
                  <a:cubicBezTo>
                    <a:pt x="5899028" y="2904966"/>
                    <a:pt x="5969253" y="2886352"/>
                    <a:pt x="6027632" y="2838126"/>
                  </a:cubicBezTo>
                  <a:cubicBezTo>
                    <a:pt x="6129161" y="2754364"/>
                    <a:pt x="6137622" y="2613068"/>
                    <a:pt x="6040323" y="2536075"/>
                  </a:cubicBezTo>
                  <a:cubicBezTo>
                    <a:pt x="5908335" y="2431161"/>
                    <a:pt x="5695123" y="2432008"/>
                    <a:pt x="5577518" y="2610530"/>
                  </a:cubicBezTo>
                  <a:cubicBezTo>
                    <a:pt x="5521677" y="2695138"/>
                    <a:pt x="5514908" y="2783131"/>
                    <a:pt x="5566519" y="2872815"/>
                  </a:cubicBezTo>
                  <a:cubicBezTo>
                    <a:pt x="5572441" y="2883814"/>
                    <a:pt x="5585133" y="2891429"/>
                    <a:pt x="5585133" y="2907504"/>
                  </a:cubicBezTo>
                  <a:cubicBezTo>
                    <a:pt x="5412533" y="2914273"/>
                    <a:pt x="5242470" y="2897351"/>
                    <a:pt x="5074101" y="2873661"/>
                  </a:cubicBezTo>
                  <a:cubicBezTo>
                    <a:pt x="4837199" y="2840664"/>
                    <a:pt x="4599450" y="2816974"/>
                    <a:pt x="4360010" y="2814436"/>
                  </a:cubicBezTo>
                  <a:cubicBezTo>
                    <a:pt x="4054576" y="2811051"/>
                    <a:pt x="3749141" y="2828819"/>
                    <a:pt x="3443706" y="2843202"/>
                  </a:cubicBezTo>
                  <a:cubicBezTo>
                    <a:pt x="3221187" y="2854201"/>
                    <a:pt x="2999515" y="2871969"/>
                    <a:pt x="2777842" y="2892275"/>
                  </a:cubicBezTo>
                  <a:cubicBezTo>
                    <a:pt x="2563784" y="2911735"/>
                    <a:pt x="2349726" y="2930348"/>
                    <a:pt x="2135668" y="2940501"/>
                  </a:cubicBezTo>
                  <a:cubicBezTo>
                    <a:pt x="1854770" y="2954039"/>
                    <a:pt x="1573025" y="2954039"/>
                    <a:pt x="1293819" y="2915119"/>
                  </a:cubicBezTo>
                  <a:cubicBezTo>
                    <a:pt x="1151678" y="2895659"/>
                    <a:pt x="1025612" y="2849125"/>
                    <a:pt x="958772" y="2701907"/>
                  </a:cubicBezTo>
                  <a:cubicBezTo>
                    <a:pt x="911391" y="2597839"/>
                    <a:pt x="826783" y="2525922"/>
                    <a:pt x="716793" y="2487849"/>
                  </a:cubicBezTo>
                  <a:cubicBezTo>
                    <a:pt x="694795" y="2480234"/>
                    <a:pt x="699872" y="2467543"/>
                    <a:pt x="704102" y="2451467"/>
                  </a:cubicBezTo>
                  <a:cubicBezTo>
                    <a:pt x="724408" y="2374475"/>
                    <a:pt x="745560" y="2297481"/>
                    <a:pt x="757405" y="2218796"/>
                  </a:cubicBezTo>
                  <a:cubicBezTo>
                    <a:pt x="774327" y="2103729"/>
                    <a:pt x="779403" y="1989508"/>
                    <a:pt x="728638" y="1880364"/>
                  </a:cubicBezTo>
                  <a:cubicBezTo>
                    <a:pt x="691411" y="1801679"/>
                    <a:pt x="628801" y="1745837"/>
                    <a:pt x="562807" y="1694227"/>
                  </a:cubicBezTo>
                  <a:cubicBezTo>
                    <a:pt x="459585" y="1613849"/>
                    <a:pt x="374131" y="1521626"/>
                    <a:pt x="334365" y="1393868"/>
                  </a:cubicBezTo>
                  <a:cubicBezTo>
                    <a:pt x="314060" y="1327874"/>
                    <a:pt x="304753" y="1261880"/>
                    <a:pt x="315752" y="1188271"/>
                  </a:cubicBezTo>
                  <a:cubicBezTo>
                    <a:pt x="345364" y="1209423"/>
                    <a:pt x="374977" y="1217884"/>
                    <a:pt x="405436" y="1223807"/>
                  </a:cubicBezTo>
                  <a:cubicBezTo>
                    <a:pt x="493428" y="1243266"/>
                    <a:pt x="571268" y="1197578"/>
                    <a:pt x="586497" y="1118047"/>
                  </a:cubicBezTo>
                  <a:cubicBezTo>
                    <a:pt x="595804" y="1068128"/>
                    <a:pt x="568729" y="1024978"/>
                    <a:pt x="520503" y="1016517"/>
                  </a:cubicBezTo>
                  <a:cubicBezTo>
                    <a:pt x="490890" y="1011441"/>
                    <a:pt x="461277" y="1012287"/>
                    <a:pt x="431665" y="1019901"/>
                  </a:cubicBezTo>
                  <a:cubicBezTo>
                    <a:pt x="366516" y="1036823"/>
                    <a:pt x="324212" y="1078281"/>
                    <a:pt x="299676" y="1144275"/>
                  </a:cubicBezTo>
                  <a:cubicBezTo>
                    <a:pt x="262449" y="1096049"/>
                    <a:pt x="248065" y="1046130"/>
                    <a:pt x="254834" y="990289"/>
                  </a:cubicBezTo>
                  <a:cubicBezTo>
                    <a:pt x="257372" y="967445"/>
                    <a:pt x="263295" y="953907"/>
                    <a:pt x="288677" y="972521"/>
                  </a:cubicBezTo>
                  <a:cubicBezTo>
                    <a:pt x="298830" y="980136"/>
                    <a:pt x="313213" y="981828"/>
                    <a:pt x="326751" y="984366"/>
                  </a:cubicBezTo>
                  <a:cubicBezTo>
                    <a:pt x="384284" y="994519"/>
                    <a:pt x="441817" y="995365"/>
                    <a:pt x="492582" y="958984"/>
                  </a:cubicBezTo>
                  <a:cubicBezTo>
                    <a:pt x="526425" y="935293"/>
                    <a:pt x="541655" y="884529"/>
                    <a:pt x="528118" y="848994"/>
                  </a:cubicBezTo>
                  <a:cubicBezTo>
                    <a:pt x="517965" y="822765"/>
                    <a:pt x="482429" y="805843"/>
                    <a:pt x="440125" y="810074"/>
                  </a:cubicBezTo>
                  <a:cubicBezTo>
                    <a:pt x="371593" y="815996"/>
                    <a:pt x="308983" y="837148"/>
                    <a:pt x="269217" y="897220"/>
                  </a:cubicBezTo>
                  <a:cubicBezTo>
                    <a:pt x="252296" y="921756"/>
                    <a:pt x="245527" y="914141"/>
                    <a:pt x="233682" y="895528"/>
                  </a:cubicBezTo>
                  <a:cubicBezTo>
                    <a:pt x="190532" y="825303"/>
                    <a:pt x="204915" y="756771"/>
                    <a:pt x="237066" y="687392"/>
                  </a:cubicBezTo>
                  <a:cubicBezTo>
                    <a:pt x="248911" y="662010"/>
                    <a:pt x="256526" y="658626"/>
                    <a:pt x="277678" y="681470"/>
                  </a:cubicBezTo>
                  <a:cubicBezTo>
                    <a:pt x="337750" y="745772"/>
                    <a:pt x="435049" y="756771"/>
                    <a:pt x="501043" y="711082"/>
                  </a:cubicBezTo>
                  <a:cubicBezTo>
                    <a:pt x="534040" y="688238"/>
                    <a:pt x="545885" y="655241"/>
                    <a:pt x="534040" y="622244"/>
                  </a:cubicBezTo>
                  <a:cubicBezTo>
                    <a:pt x="517965" y="578248"/>
                    <a:pt x="462969" y="540175"/>
                    <a:pt x="415589" y="537636"/>
                  </a:cubicBezTo>
                  <a:cubicBezTo>
                    <a:pt x="358902" y="534252"/>
                    <a:pt x="315752" y="561327"/>
                    <a:pt x="275986" y="596862"/>
                  </a:cubicBezTo>
                  <a:cubicBezTo>
                    <a:pt x="267525" y="604477"/>
                    <a:pt x="257372" y="620552"/>
                    <a:pt x="252296" y="596016"/>
                  </a:cubicBezTo>
                  <a:cubicBezTo>
                    <a:pt x="241297" y="545251"/>
                    <a:pt x="242989" y="496178"/>
                    <a:pt x="268371" y="449644"/>
                  </a:cubicBezTo>
                  <a:cubicBezTo>
                    <a:pt x="348749" y="500409"/>
                    <a:pt x="438433" y="499563"/>
                    <a:pt x="501043" y="447106"/>
                  </a:cubicBezTo>
                  <a:cubicBezTo>
                    <a:pt x="529810" y="423416"/>
                    <a:pt x="538271" y="395495"/>
                    <a:pt x="526425" y="365036"/>
                  </a:cubicBezTo>
                  <a:cubicBezTo>
                    <a:pt x="506119" y="313425"/>
                    <a:pt x="448586" y="287197"/>
                    <a:pt x="395283" y="304964"/>
                  </a:cubicBezTo>
                  <a:cubicBezTo>
                    <a:pt x="347057" y="321040"/>
                    <a:pt x="308983" y="350653"/>
                    <a:pt x="279370" y="389572"/>
                  </a:cubicBezTo>
                  <a:cubicBezTo>
                    <a:pt x="263295" y="409878"/>
                    <a:pt x="259064" y="403956"/>
                    <a:pt x="248065" y="387034"/>
                  </a:cubicBezTo>
                  <a:cubicBezTo>
                    <a:pt x="232836" y="363344"/>
                    <a:pt x="222683" y="337962"/>
                    <a:pt x="216760" y="310887"/>
                  </a:cubicBezTo>
                  <a:cubicBezTo>
                    <a:pt x="202377" y="248277"/>
                    <a:pt x="224375" y="219511"/>
                    <a:pt x="287831" y="221203"/>
                  </a:cubicBezTo>
                  <a:cubicBezTo>
                    <a:pt x="443510" y="225433"/>
                    <a:pt x="600034" y="231356"/>
                    <a:pt x="755713" y="234740"/>
                  </a:cubicBezTo>
                  <a:cubicBezTo>
                    <a:pt x="815785" y="235586"/>
                    <a:pt x="864857" y="189052"/>
                    <a:pt x="868241" y="134903"/>
                  </a:cubicBezTo>
                  <a:cubicBezTo>
                    <a:pt x="871626" y="79061"/>
                    <a:pt x="831860" y="31681"/>
                    <a:pt x="770942" y="19836"/>
                  </a:cubicBezTo>
                  <a:cubicBezTo>
                    <a:pt x="770942" y="19836"/>
                    <a:pt x="770942" y="19836"/>
                    <a:pt x="770942" y="19836"/>
                  </a:cubicBezTo>
                  <a:cubicBezTo>
                    <a:pt x="565345" y="13067"/>
                    <a:pt x="358902" y="7145"/>
                    <a:pt x="153305" y="376"/>
                  </a:cubicBezTo>
                  <a:cubicBezTo>
                    <a:pt x="132153" y="-470"/>
                    <a:pt x="111847" y="376"/>
                    <a:pt x="90695" y="376"/>
                  </a:cubicBezTo>
                  <a:cubicBezTo>
                    <a:pt x="90695" y="376"/>
                    <a:pt x="90695" y="376"/>
                    <a:pt x="90695" y="376"/>
                  </a:cubicBezTo>
                  <a:cubicBezTo>
                    <a:pt x="90695" y="376"/>
                    <a:pt x="90695" y="376"/>
                    <a:pt x="90695" y="376"/>
                  </a:cubicBezTo>
                  <a:cubicBezTo>
                    <a:pt x="39930" y="12221"/>
                    <a:pt x="8625" y="43526"/>
                    <a:pt x="1010" y="94291"/>
                  </a:cubicBezTo>
                  <a:cubicBezTo>
                    <a:pt x="-5758" y="135749"/>
                    <a:pt x="22162" y="180591"/>
                    <a:pt x="64466" y="201743"/>
                  </a:cubicBezTo>
                  <a:cubicBezTo>
                    <a:pt x="83926" y="211050"/>
                    <a:pt x="104232" y="215280"/>
                    <a:pt x="125384" y="216126"/>
                  </a:cubicBezTo>
                  <a:cubicBezTo>
                    <a:pt x="150766" y="216972"/>
                    <a:pt x="176995" y="219511"/>
                    <a:pt x="204069" y="220357"/>
                  </a:cubicBezTo>
                  <a:cubicBezTo>
                    <a:pt x="177841" y="291427"/>
                    <a:pt x="196455" y="352345"/>
                    <a:pt x="236220" y="408186"/>
                  </a:cubicBezTo>
                  <a:cubicBezTo>
                    <a:pt x="246373" y="422570"/>
                    <a:pt x="251450" y="432722"/>
                    <a:pt x="242989" y="452182"/>
                  </a:cubicBezTo>
                  <a:cubicBezTo>
                    <a:pt x="222683" y="495332"/>
                    <a:pt x="215914" y="543559"/>
                    <a:pt x="229452" y="588401"/>
                  </a:cubicBezTo>
                  <a:cubicBezTo>
                    <a:pt x="240451" y="624783"/>
                    <a:pt x="234528" y="651011"/>
                    <a:pt x="217607" y="683162"/>
                  </a:cubicBezTo>
                  <a:cubicBezTo>
                    <a:pt x="177841" y="760155"/>
                    <a:pt x="164304" y="841379"/>
                    <a:pt x="221837" y="916680"/>
                  </a:cubicBezTo>
                  <a:cubicBezTo>
                    <a:pt x="237912" y="937832"/>
                    <a:pt x="242989" y="956445"/>
                    <a:pt x="237066" y="982674"/>
                  </a:cubicBezTo>
                  <a:cubicBezTo>
                    <a:pt x="223529" y="1047822"/>
                    <a:pt x="239605" y="1107894"/>
                    <a:pt x="281909" y="1159504"/>
                  </a:cubicBezTo>
                  <a:cubicBezTo>
                    <a:pt x="291215" y="1171350"/>
                    <a:pt x="292908" y="1181503"/>
                    <a:pt x="292061" y="1195040"/>
                  </a:cubicBezTo>
                  <a:cubicBezTo>
                    <a:pt x="280216" y="1365948"/>
                    <a:pt x="334365" y="1513166"/>
                    <a:pt x="457047" y="1632463"/>
                  </a:cubicBezTo>
                  <a:cubicBezTo>
                    <a:pt x="502735" y="1677305"/>
                    <a:pt x="552654" y="1717917"/>
                    <a:pt x="601726" y="1758528"/>
                  </a:cubicBezTo>
                  <a:cubicBezTo>
                    <a:pt x="704948" y="1843983"/>
                    <a:pt x="751482" y="1954819"/>
                    <a:pt x="749790" y="2087653"/>
                  </a:cubicBezTo>
                  <a:cubicBezTo>
                    <a:pt x="748098" y="2213719"/>
                    <a:pt x="714255" y="2334709"/>
                    <a:pt x="682950" y="2454852"/>
                  </a:cubicBezTo>
                  <a:cubicBezTo>
                    <a:pt x="678720" y="2471774"/>
                    <a:pt x="671105" y="2470927"/>
                    <a:pt x="656722" y="2467543"/>
                  </a:cubicBezTo>
                  <a:cubicBezTo>
                    <a:pt x="623725" y="2459928"/>
                    <a:pt x="589881" y="2452313"/>
                    <a:pt x="556038" y="2448929"/>
                  </a:cubicBezTo>
                  <a:cubicBezTo>
                    <a:pt x="446048" y="2437084"/>
                    <a:pt x="341980" y="2451467"/>
                    <a:pt x="250604" y="2520846"/>
                  </a:cubicBezTo>
                  <a:cubicBezTo>
                    <a:pt x="152458" y="2596147"/>
                    <a:pt x="142305" y="2731519"/>
                    <a:pt x="230298" y="2816127"/>
                  </a:cubicBezTo>
                  <a:cubicBezTo>
                    <a:pt x="311521" y="2894813"/>
                    <a:pt x="480737" y="2925272"/>
                    <a:pt x="583113" y="2773823"/>
                  </a:cubicBezTo>
                  <a:cubicBezTo>
                    <a:pt x="633877" y="2698523"/>
                    <a:pt x="662644" y="2613915"/>
                    <a:pt x="687180" y="2527615"/>
                  </a:cubicBezTo>
                  <a:cubicBezTo>
                    <a:pt x="693103" y="2506463"/>
                    <a:pt x="697333" y="2504770"/>
                    <a:pt x="717639" y="2512385"/>
                  </a:cubicBezTo>
                  <a:cubicBezTo>
                    <a:pt x="828476" y="2554689"/>
                    <a:pt x="905469" y="2632529"/>
                    <a:pt x="954541" y="2736596"/>
                  </a:cubicBezTo>
                  <a:cubicBezTo>
                    <a:pt x="1003614" y="2839818"/>
                    <a:pt x="1088222" y="2889736"/>
                    <a:pt x="1193136" y="2918503"/>
                  </a:cubicBezTo>
                  <a:cubicBezTo>
                    <a:pt x="1303126" y="2948116"/>
                    <a:pt x="1415655" y="2955730"/>
                    <a:pt x="1528183" y="2963345"/>
                  </a:cubicBezTo>
                  <a:cubicBezTo>
                    <a:pt x="1853923" y="2984497"/>
                    <a:pt x="2178818" y="2968422"/>
                    <a:pt x="2503712" y="2942193"/>
                  </a:cubicBezTo>
                  <a:cubicBezTo>
                    <a:pt x="2729615" y="2924426"/>
                    <a:pt x="2955519" y="2902428"/>
                    <a:pt x="3181422" y="2885506"/>
                  </a:cubicBezTo>
                  <a:cubicBezTo>
                    <a:pt x="3456398" y="2865200"/>
                    <a:pt x="3732219" y="2855047"/>
                    <a:pt x="4007195" y="2844048"/>
                  </a:cubicBezTo>
                  <a:cubicBezTo>
                    <a:pt x="4317706" y="2831357"/>
                    <a:pt x="4627371" y="2839818"/>
                    <a:pt x="4935344" y="2880430"/>
                  </a:cubicBezTo>
                  <a:cubicBezTo>
                    <a:pt x="5156170" y="2909196"/>
                    <a:pt x="5376151" y="2941348"/>
                    <a:pt x="5599516" y="2932040"/>
                  </a:cubicBezTo>
                  <a:cubicBezTo>
                    <a:pt x="5613053" y="2931194"/>
                    <a:pt x="5622360" y="2937963"/>
                    <a:pt x="5631667" y="2945578"/>
                  </a:cubicBezTo>
                  <a:cubicBezTo>
                    <a:pt x="5678201" y="2983651"/>
                    <a:pt x="5732351" y="3009034"/>
                    <a:pt x="5789884" y="3025955"/>
                  </a:cubicBezTo>
                  <a:cubicBezTo>
                    <a:pt x="5965868" y="3075874"/>
                    <a:pt x="6142699" y="3067413"/>
                    <a:pt x="6319529" y="3035262"/>
                  </a:cubicBezTo>
                  <a:cubicBezTo>
                    <a:pt x="6459979" y="3009034"/>
                    <a:pt x="6594505" y="2962500"/>
                    <a:pt x="6728186" y="2912581"/>
                  </a:cubicBezTo>
                  <a:cubicBezTo>
                    <a:pt x="6954088" y="2828819"/>
                    <a:pt x="7185068" y="2770439"/>
                    <a:pt x="7426201" y="2751826"/>
                  </a:cubicBezTo>
                  <a:cubicBezTo>
                    <a:pt x="7681716" y="2732366"/>
                    <a:pt x="7937232" y="2739134"/>
                    <a:pt x="8192748" y="2749287"/>
                  </a:cubicBezTo>
                  <a:cubicBezTo>
                    <a:pt x="8474493" y="2760286"/>
                    <a:pt x="8757083" y="2772132"/>
                    <a:pt x="9038827" y="2786515"/>
                  </a:cubicBezTo>
                  <a:cubicBezTo>
                    <a:pt x="9189430" y="2794130"/>
                    <a:pt x="9338340" y="2811051"/>
                    <a:pt x="9487249" y="2835588"/>
                  </a:cubicBezTo>
                  <a:cubicBezTo>
                    <a:pt x="9580318" y="2850817"/>
                    <a:pt x="9670848" y="2875353"/>
                    <a:pt x="9763917" y="2890583"/>
                  </a:cubicBezTo>
                  <a:cubicBezTo>
                    <a:pt x="9973745" y="2926964"/>
                    <a:pt x="10185265" y="2915119"/>
                    <a:pt x="10396784" y="2901582"/>
                  </a:cubicBezTo>
                  <a:cubicBezTo>
                    <a:pt x="10573615" y="2890583"/>
                    <a:pt x="10750446" y="2878737"/>
                    <a:pt x="10927275" y="2865200"/>
                  </a:cubicBezTo>
                  <a:cubicBezTo>
                    <a:pt x="11115952" y="2851663"/>
                    <a:pt x="11304628" y="2835588"/>
                    <a:pt x="11493303" y="2820358"/>
                  </a:cubicBezTo>
                  <a:cubicBezTo>
                    <a:pt x="11577911" y="2813589"/>
                    <a:pt x="11663364" y="2805975"/>
                    <a:pt x="11747972" y="2798360"/>
                  </a:cubicBezTo>
                  <a:cubicBezTo>
                    <a:pt x="11747972" y="2789899"/>
                    <a:pt x="11747972" y="2780592"/>
                    <a:pt x="11747972" y="2772132"/>
                  </a:cubicBezTo>
                  <a:cubicBezTo>
                    <a:pt x="11696362" y="2779746"/>
                    <a:pt x="11644751" y="2782284"/>
                    <a:pt x="11593140" y="2787361"/>
                  </a:cubicBezTo>
                  <a:cubicBezTo>
                    <a:pt x="11352008" y="2810205"/>
                    <a:pt x="11113413" y="2827127"/>
                    <a:pt x="10874819" y="2844048"/>
                  </a:cubicBezTo>
                  <a:close/>
                  <a:moveTo>
                    <a:pt x="325905" y="1143429"/>
                  </a:moveTo>
                  <a:cubicBezTo>
                    <a:pt x="352133" y="1067282"/>
                    <a:pt x="449432" y="1017363"/>
                    <a:pt x="525579" y="1043592"/>
                  </a:cubicBezTo>
                  <a:cubicBezTo>
                    <a:pt x="551808" y="1052899"/>
                    <a:pt x="567883" y="1079973"/>
                    <a:pt x="563653" y="1109586"/>
                  </a:cubicBezTo>
                  <a:cubicBezTo>
                    <a:pt x="555192" y="1170504"/>
                    <a:pt x="512888" y="1203501"/>
                    <a:pt x="443510" y="1203501"/>
                  </a:cubicBezTo>
                  <a:cubicBezTo>
                    <a:pt x="406282" y="1204347"/>
                    <a:pt x="371593" y="1195040"/>
                    <a:pt x="338596" y="1177272"/>
                  </a:cubicBezTo>
                  <a:cubicBezTo>
                    <a:pt x="323366" y="1168811"/>
                    <a:pt x="319982" y="1161197"/>
                    <a:pt x="325905" y="1143429"/>
                  </a:cubicBezTo>
                  <a:close/>
                  <a:moveTo>
                    <a:pt x="281909" y="915834"/>
                  </a:moveTo>
                  <a:cubicBezTo>
                    <a:pt x="316598" y="860839"/>
                    <a:pt x="411359" y="821073"/>
                    <a:pt x="473968" y="836302"/>
                  </a:cubicBezTo>
                  <a:cubicBezTo>
                    <a:pt x="500197" y="843071"/>
                    <a:pt x="510350" y="859992"/>
                    <a:pt x="506966" y="885375"/>
                  </a:cubicBezTo>
                  <a:cubicBezTo>
                    <a:pt x="502735" y="922602"/>
                    <a:pt x="474815" y="952215"/>
                    <a:pt x="434203" y="961522"/>
                  </a:cubicBezTo>
                  <a:cubicBezTo>
                    <a:pt x="415589" y="965752"/>
                    <a:pt x="396975" y="966598"/>
                    <a:pt x="381746" y="968291"/>
                  </a:cubicBezTo>
                  <a:cubicBezTo>
                    <a:pt x="348749" y="964906"/>
                    <a:pt x="319136" y="962368"/>
                    <a:pt x="291215" y="948831"/>
                  </a:cubicBezTo>
                  <a:cubicBezTo>
                    <a:pt x="275140" y="941216"/>
                    <a:pt x="270909" y="933601"/>
                    <a:pt x="281909" y="915834"/>
                  </a:cubicBezTo>
                  <a:close/>
                  <a:moveTo>
                    <a:pt x="275140" y="629859"/>
                  </a:moveTo>
                  <a:cubicBezTo>
                    <a:pt x="299676" y="574864"/>
                    <a:pt x="405436" y="542713"/>
                    <a:pt x="458739" y="574018"/>
                  </a:cubicBezTo>
                  <a:cubicBezTo>
                    <a:pt x="460431" y="574864"/>
                    <a:pt x="462969" y="575710"/>
                    <a:pt x="464662" y="577402"/>
                  </a:cubicBezTo>
                  <a:cubicBezTo>
                    <a:pt x="490044" y="597708"/>
                    <a:pt x="519657" y="618860"/>
                    <a:pt x="512888" y="654395"/>
                  </a:cubicBezTo>
                  <a:cubicBezTo>
                    <a:pt x="506119" y="691623"/>
                    <a:pt x="471430" y="702622"/>
                    <a:pt x="437587" y="710237"/>
                  </a:cubicBezTo>
                  <a:cubicBezTo>
                    <a:pt x="425742" y="712775"/>
                    <a:pt x="413897" y="714467"/>
                    <a:pt x="405436" y="715313"/>
                  </a:cubicBezTo>
                  <a:cubicBezTo>
                    <a:pt x="351287" y="712775"/>
                    <a:pt x="311521" y="689085"/>
                    <a:pt x="280216" y="650165"/>
                  </a:cubicBezTo>
                  <a:cubicBezTo>
                    <a:pt x="274294" y="645088"/>
                    <a:pt x="270909" y="639166"/>
                    <a:pt x="275140" y="629859"/>
                  </a:cubicBezTo>
                  <a:close/>
                  <a:moveTo>
                    <a:pt x="324212" y="372651"/>
                  </a:moveTo>
                  <a:cubicBezTo>
                    <a:pt x="351287" y="347268"/>
                    <a:pt x="380900" y="326963"/>
                    <a:pt x="418973" y="322732"/>
                  </a:cubicBezTo>
                  <a:cubicBezTo>
                    <a:pt x="439279" y="321040"/>
                    <a:pt x="457893" y="323578"/>
                    <a:pt x="474815" y="337116"/>
                  </a:cubicBezTo>
                  <a:cubicBezTo>
                    <a:pt x="517119" y="370113"/>
                    <a:pt x="514580" y="414109"/>
                    <a:pt x="468046" y="440337"/>
                  </a:cubicBezTo>
                  <a:cubicBezTo>
                    <a:pt x="438433" y="456413"/>
                    <a:pt x="406282" y="464027"/>
                    <a:pt x="373285" y="464874"/>
                  </a:cubicBezTo>
                  <a:cubicBezTo>
                    <a:pt x="367363" y="464874"/>
                    <a:pt x="362286" y="465719"/>
                    <a:pt x="356364" y="464874"/>
                  </a:cubicBezTo>
                  <a:cubicBezTo>
                    <a:pt x="327597" y="459797"/>
                    <a:pt x="293754" y="452182"/>
                    <a:pt x="284447" y="425108"/>
                  </a:cubicBezTo>
                  <a:cubicBezTo>
                    <a:pt x="278524" y="405648"/>
                    <a:pt x="308137" y="387880"/>
                    <a:pt x="324212" y="372651"/>
                  </a:cubicBezTo>
                  <a:close/>
                  <a:moveTo>
                    <a:pt x="126230" y="152670"/>
                  </a:moveTo>
                  <a:cubicBezTo>
                    <a:pt x="85618" y="150978"/>
                    <a:pt x="60236" y="131518"/>
                    <a:pt x="60236" y="102752"/>
                  </a:cubicBezTo>
                  <a:cubicBezTo>
                    <a:pt x="61082" y="73139"/>
                    <a:pt x="85618" y="54525"/>
                    <a:pt x="127922" y="56217"/>
                  </a:cubicBezTo>
                  <a:cubicBezTo>
                    <a:pt x="259064" y="59601"/>
                    <a:pt x="748098" y="75677"/>
                    <a:pt x="760789" y="79061"/>
                  </a:cubicBezTo>
                  <a:cubicBezTo>
                    <a:pt x="786172" y="85830"/>
                    <a:pt x="807324" y="100213"/>
                    <a:pt x="804785" y="128980"/>
                  </a:cubicBezTo>
                  <a:cubicBezTo>
                    <a:pt x="801401" y="156901"/>
                    <a:pt x="778557" y="169592"/>
                    <a:pt x="753175" y="171284"/>
                  </a:cubicBezTo>
                  <a:cubicBezTo>
                    <a:pt x="724408" y="173822"/>
                    <a:pt x="227759" y="156055"/>
                    <a:pt x="126230" y="152670"/>
                  </a:cubicBezTo>
                  <a:close/>
                  <a:moveTo>
                    <a:pt x="665182" y="2511539"/>
                  </a:moveTo>
                  <a:cubicBezTo>
                    <a:pt x="638954" y="2605454"/>
                    <a:pt x="610187" y="2697676"/>
                    <a:pt x="548423" y="2775516"/>
                  </a:cubicBezTo>
                  <a:cubicBezTo>
                    <a:pt x="509504" y="2825435"/>
                    <a:pt x="458739" y="2856740"/>
                    <a:pt x="404590" y="2856740"/>
                  </a:cubicBezTo>
                  <a:cubicBezTo>
                    <a:pt x="286139" y="2855893"/>
                    <a:pt x="202377" y="2787361"/>
                    <a:pt x="192224" y="2692600"/>
                  </a:cubicBezTo>
                  <a:cubicBezTo>
                    <a:pt x="184609" y="2623221"/>
                    <a:pt x="215914" y="2570764"/>
                    <a:pt x="270063" y="2531845"/>
                  </a:cubicBezTo>
                  <a:cubicBezTo>
                    <a:pt x="341134" y="2480234"/>
                    <a:pt x="422358" y="2464159"/>
                    <a:pt x="507812" y="2466697"/>
                  </a:cubicBezTo>
                  <a:cubicBezTo>
                    <a:pt x="555192" y="2468389"/>
                    <a:pt x="602573" y="2475158"/>
                    <a:pt x="648261" y="2490387"/>
                  </a:cubicBezTo>
                  <a:cubicBezTo>
                    <a:pt x="660952" y="2493771"/>
                    <a:pt x="669413" y="2495464"/>
                    <a:pt x="665182" y="2511539"/>
                  </a:cubicBezTo>
                  <a:close/>
                  <a:moveTo>
                    <a:pt x="5613899" y="2894813"/>
                  </a:moveTo>
                  <a:cubicBezTo>
                    <a:pt x="5574979" y="2855893"/>
                    <a:pt x="5554674" y="2806821"/>
                    <a:pt x="5555520" y="2751826"/>
                  </a:cubicBezTo>
                  <a:cubicBezTo>
                    <a:pt x="5557212" y="2675678"/>
                    <a:pt x="5593593" y="2614761"/>
                    <a:pt x="5648588" y="2563996"/>
                  </a:cubicBezTo>
                  <a:cubicBezTo>
                    <a:pt x="5744195" y="2476004"/>
                    <a:pt x="5899874" y="2467543"/>
                    <a:pt x="6008172" y="2540306"/>
                  </a:cubicBezTo>
                  <a:cubicBezTo>
                    <a:pt x="6130008" y="2622376"/>
                    <a:pt x="6091088" y="2775516"/>
                    <a:pt x="5990405" y="2838126"/>
                  </a:cubicBezTo>
                  <a:cubicBezTo>
                    <a:pt x="5914258" y="2884660"/>
                    <a:pt x="5828803" y="2894813"/>
                    <a:pt x="5742504" y="2903274"/>
                  </a:cubicBezTo>
                  <a:cubicBezTo>
                    <a:pt x="5727274" y="2904966"/>
                    <a:pt x="5711199" y="2903274"/>
                    <a:pt x="5689200" y="2903274"/>
                  </a:cubicBezTo>
                  <a:cubicBezTo>
                    <a:pt x="5668895" y="2899044"/>
                    <a:pt x="5637590" y="2918503"/>
                    <a:pt x="5613899" y="2894813"/>
                  </a:cubicBezTo>
                  <a:close/>
                </a:path>
              </a:pathLst>
            </a:custGeom>
            <a:grpFill/>
            <a:ln w="84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0F8B17F0-5DE7-4806-A2C0-ED152A21F294}"/>
              </a:ext>
            </a:extLst>
          </p:cNvPr>
          <p:cNvGrpSpPr/>
          <p:nvPr/>
        </p:nvGrpSpPr>
        <p:grpSpPr>
          <a:xfrm>
            <a:off x="850874" y="1759178"/>
            <a:ext cx="1231213" cy="1231211"/>
            <a:chOff x="10007603" y="2705880"/>
            <a:chExt cx="1441774" cy="1441774"/>
          </a:xfrm>
        </p:grpSpPr>
        <p:sp>
          <p:nvSpPr>
            <p:cNvPr id="15" name="Oval 28">
              <a:extLst>
                <a:ext uri="{FF2B5EF4-FFF2-40B4-BE49-F238E27FC236}">
                  <a16:creationId xmlns:a16="http://schemas.microsoft.com/office/drawing/2014/main" id="{DA660C74-7EF4-4D4C-9C56-C37D1205B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7603" y="2705880"/>
              <a:ext cx="1441774" cy="144177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29">
              <a:extLst>
                <a:ext uri="{FF2B5EF4-FFF2-40B4-BE49-F238E27FC236}">
                  <a16:creationId xmlns:a16="http://schemas.microsoft.com/office/drawing/2014/main" id="{9904D00E-748F-402F-89D7-BFAD7F795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9840" y="2898117"/>
              <a:ext cx="1057300" cy="1057301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C2887884-4A95-464F-B1CD-3EB315C99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2077" y="3090353"/>
              <a:ext cx="672828" cy="672828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0">
              <a:extLst>
                <a:ext uri="{FF2B5EF4-FFF2-40B4-BE49-F238E27FC236}">
                  <a16:creationId xmlns:a16="http://schemas.microsoft.com/office/drawing/2014/main" id="{5C850AD8-2005-45E0-9306-23C4A251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4313" y="3282590"/>
              <a:ext cx="288355" cy="28835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Freeform: Shape 35">
            <a:extLst>
              <a:ext uri="{FF2B5EF4-FFF2-40B4-BE49-F238E27FC236}">
                <a16:creationId xmlns:a16="http://schemas.microsoft.com/office/drawing/2014/main" id="{467E5D49-1537-4B22-9616-F8C0FD4CC07F}"/>
              </a:ext>
            </a:extLst>
          </p:cNvPr>
          <p:cNvSpPr/>
          <p:nvPr/>
        </p:nvSpPr>
        <p:spPr>
          <a:xfrm rot="5400000">
            <a:off x="11371054" y="6121661"/>
            <a:ext cx="493323" cy="558021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845A2-50FF-43FA-B993-E31693ED321F}"/>
              </a:ext>
            </a:extLst>
          </p:cNvPr>
          <p:cNvSpPr txBox="1"/>
          <p:nvPr/>
        </p:nvSpPr>
        <p:spPr>
          <a:xfrm>
            <a:off x="2711629" y="234546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577FB6-BF5A-4349-9869-A303ADAC1804}"/>
              </a:ext>
            </a:extLst>
          </p:cNvPr>
          <p:cNvSpPr txBox="1"/>
          <p:nvPr/>
        </p:nvSpPr>
        <p:spPr>
          <a:xfrm>
            <a:off x="5816512" y="234546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E4F71BBB-F37E-44D5-B709-27C173304DDC}"/>
              </a:ext>
            </a:extLst>
          </p:cNvPr>
          <p:cNvGrpSpPr/>
          <p:nvPr/>
        </p:nvGrpSpPr>
        <p:grpSpPr>
          <a:xfrm>
            <a:off x="3773851" y="2345460"/>
            <a:ext cx="1961545" cy="1313612"/>
            <a:chOff x="2676933" y="3301949"/>
            <a:chExt cx="1550267" cy="13136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239F86-DED3-4734-A4C6-DA8CFC47E3AE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BEA6FF-1811-477D-B37C-028036A5FB82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67CB4272-8922-4A69-ABB5-85080975ADB5}"/>
              </a:ext>
            </a:extLst>
          </p:cNvPr>
          <p:cNvGrpSpPr/>
          <p:nvPr/>
        </p:nvGrpSpPr>
        <p:grpSpPr>
          <a:xfrm>
            <a:off x="6878734" y="2345460"/>
            <a:ext cx="1961545" cy="1313612"/>
            <a:chOff x="2676933" y="3301949"/>
            <a:chExt cx="1550267" cy="131361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C19DD6-614D-4162-B913-BA11EE30985F}"/>
                </a:ext>
              </a:extLst>
            </p:cNvPr>
            <p:cNvSpPr txBox="1"/>
            <p:nvPr/>
          </p:nvSpPr>
          <p:spPr>
            <a:xfrm>
              <a:off x="2676933" y="3301949"/>
              <a:ext cx="155026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9B27F3-C129-44D8-BF39-A103019D5986}"/>
                </a:ext>
              </a:extLst>
            </p:cNvPr>
            <p:cNvSpPr txBox="1"/>
            <p:nvPr/>
          </p:nvSpPr>
          <p:spPr>
            <a:xfrm>
              <a:off x="2676933" y="3784564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1D9F343-BBB5-43F4-BB26-B1FEA988EA19}"/>
              </a:ext>
            </a:extLst>
          </p:cNvPr>
          <p:cNvGrpSpPr/>
          <p:nvPr/>
        </p:nvGrpSpPr>
        <p:grpSpPr>
          <a:xfrm flipH="1">
            <a:off x="2711629" y="4174260"/>
            <a:ext cx="3023500" cy="1313612"/>
            <a:chOff x="2711629" y="4174260"/>
            <a:chExt cx="3023500" cy="13136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6B8EC5-688B-4A61-809D-8038A9317EED}"/>
                </a:ext>
              </a:extLst>
            </p:cNvPr>
            <p:cNvSpPr txBox="1"/>
            <p:nvPr/>
          </p:nvSpPr>
          <p:spPr>
            <a:xfrm>
              <a:off x="4754023" y="4174260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684ACB4C-CBE8-459C-9538-C9670DC742C6}"/>
                </a:ext>
              </a:extLst>
            </p:cNvPr>
            <p:cNvGrpSpPr/>
            <p:nvPr/>
          </p:nvGrpSpPr>
          <p:grpSpPr>
            <a:xfrm>
              <a:off x="2711629" y="4174260"/>
              <a:ext cx="1961545" cy="1313612"/>
              <a:chOff x="2676933" y="3301949"/>
              <a:chExt cx="1550267" cy="131361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A5618AB-8D41-4873-AF2F-02717A6E6D1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7BA8E-0CC9-4B02-B417-2ED588FC997B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5B2CC0EA-94C9-4AEF-A30F-BFE8BBDB0F56}"/>
                </a:ext>
              </a:extLst>
            </p:cNvPr>
            <p:cNvSpPr/>
            <p:nvPr/>
          </p:nvSpPr>
          <p:spPr>
            <a:xfrm>
              <a:off x="4902693" y="4842675"/>
              <a:ext cx="654428" cy="528171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1B81943F-C2A7-45E2-AA68-33CFFF2FFC32}"/>
              </a:ext>
            </a:extLst>
          </p:cNvPr>
          <p:cNvGrpSpPr/>
          <p:nvPr/>
        </p:nvGrpSpPr>
        <p:grpSpPr>
          <a:xfrm flipH="1">
            <a:off x="5816512" y="4174260"/>
            <a:ext cx="3023767" cy="1313612"/>
            <a:chOff x="5816512" y="4174260"/>
            <a:chExt cx="3023767" cy="13136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F5F4D1-839C-4E6C-8E9B-93CFD0424FAD}"/>
                </a:ext>
              </a:extLst>
            </p:cNvPr>
            <p:cNvSpPr txBox="1"/>
            <p:nvPr/>
          </p:nvSpPr>
          <p:spPr>
            <a:xfrm>
              <a:off x="7859173" y="4174260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7CFF0FDB-93A7-4B4E-B753-A4EEA4BDE3CB}"/>
                </a:ext>
              </a:extLst>
            </p:cNvPr>
            <p:cNvGrpSpPr/>
            <p:nvPr/>
          </p:nvGrpSpPr>
          <p:grpSpPr>
            <a:xfrm>
              <a:off x="5816512" y="4174260"/>
              <a:ext cx="1961545" cy="1313612"/>
              <a:chOff x="2676933" y="3301949"/>
              <a:chExt cx="1550267" cy="1313612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36E79A3-C9D5-43E8-A298-B940F1FC8B9B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D3B8EF-1427-4681-BF14-28F865BF9648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Rounded Rectangle 27">
              <a:extLst>
                <a:ext uri="{FF2B5EF4-FFF2-40B4-BE49-F238E27FC236}">
                  <a16:creationId xmlns:a16="http://schemas.microsoft.com/office/drawing/2014/main" id="{5EEF7883-6F6A-44BB-9220-7606032CF4E3}"/>
                </a:ext>
              </a:extLst>
            </p:cNvPr>
            <p:cNvSpPr/>
            <p:nvPr/>
          </p:nvSpPr>
          <p:spPr>
            <a:xfrm>
              <a:off x="8037448" y="4951770"/>
              <a:ext cx="545576" cy="419076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0A928023-A3F0-4959-B469-27FBE08C17D0}"/>
              </a:ext>
            </a:extLst>
          </p:cNvPr>
          <p:cNvSpPr/>
          <p:nvPr/>
        </p:nvSpPr>
        <p:spPr>
          <a:xfrm>
            <a:off x="6046265" y="3057803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88F83C62-C78C-4557-A167-56D9F5F7C67D}"/>
              </a:ext>
            </a:extLst>
          </p:cNvPr>
          <p:cNvSpPr>
            <a:spLocks noChangeAspect="1"/>
          </p:cNvSpPr>
          <p:nvPr/>
        </p:nvSpPr>
        <p:spPr>
          <a:xfrm>
            <a:off x="2926179" y="3035185"/>
            <a:ext cx="571905" cy="5766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0" name="Group 56">
            <a:extLst>
              <a:ext uri="{FF2B5EF4-FFF2-40B4-BE49-F238E27FC236}">
                <a16:creationId xmlns:a16="http://schemas.microsoft.com/office/drawing/2014/main" id="{75051A6A-0162-4E53-B4A2-54964369071E}"/>
              </a:ext>
            </a:extLst>
          </p:cNvPr>
          <p:cNvGrpSpPr/>
          <p:nvPr/>
        </p:nvGrpSpPr>
        <p:grpSpPr>
          <a:xfrm rot="309025">
            <a:off x="1475911" y="1586077"/>
            <a:ext cx="1650606" cy="783325"/>
            <a:chOff x="1719925" y="2675941"/>
            <a:chExt cx="2010435" cy="954090"/>
          </a:xfrm>
        </p:grpSpPr>
        <p:sp>
          <p:nvSpPr>
            <p:cNvPr id="41" name="Parallelogram 57">
              <a:extLst>
                <a:ext uri="{FF2B5EF4-FFF2-40B4-BE49-F238E27FC236}">
                  <a16:creationId xmlns:a16="http://schemas.microsoft.com/office/drawing/2014/main" id="{1AA607F2-A113-4DCF-AD3C-1AD6C7F37C58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8E47BD8A-C13D-4CE2-948F-BED96E3CA38E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3" name="Group 59">
              <a:extLst>
                <a:ext uri="{FF2B5EF4-FFF2-40B4-BE49-F238E27FC236}">
                  <a16:creationId xmlns:a16="http://schemas.microsoft.com/office/drawing/2014/main" id="{51FD7070-E2DA-4964-BABE-C0A5085EA1AA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44" name="Parallelogram 60">
                <a:extLst>
                  <a:ext uri="{FF2B5EF4-FFF2-40B4-BE49-F238E27FC236}">
                    <a16:creationId xmlns:a16="http://schemas.microsoft.com/office/drawing/2014/main" id="{A258AE2E-0828-4BE3-AE8D-31E9CC5978E3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45" name="Parallelogram 61">
                <a:extLst>
                  <a:ext uri="{FF2B5EF4-FFF2-40B4-BE49-F238E27FC236}">
                    <a16:creationId xmlns:a16="http://schemas.microsoft.com/office/drawing/2014/main" id="{18FDFE29-5734-46CB-BD12-658B0F5C0DC4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grpSp>
            <p:nvGrpSpPr>
              <p:cNvPr id="46" name="Group 62">
                <a:extLst>
                  <a:ext uri="{FF2B5EF4-FFF2-40B4-BE49-F238E27FC236}">
                    <a16:creationId xmlns:a16="http://schemas.microsoft.com/office/drawing/2014/main" id="{F2B636AE-89B0-425B-A9C8-C4CB5419E2F1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8" name="Trapezoid 33">
                  <a:extLst>
                    <a:ext uri="{FF2B5EF4-FFF2-40B4-BE49-F238E27FC236}">
                      <a16:creationId xmlns:a16="http://schemas.microsoft.com/office/drawing/2014/main" id="{A7402A50-4056-46CC-93B4-32C7F8F481AF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49" name="Chord 65">
                  <a:extLst>
                    <a:ext uri="{FF2B5EF4-FFF2-40B4-BE49-F238E27FC236}">
                      <a16:creationId xmlns:a16="http://schemas.microsoft.com/office/drawing/2014/main" id="{7BDB0B73-F8DD-4BBD-A10F-D3A890215368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50" name="Trapezoid 37">
                  <a:extLst>
                    <a:ext uri="{FF2B5EF4-FFF2-40B4-BE49-F238E27FC236}">
                      <a16:creationId xmlns:a16="http://schemas.microsoft.com/office/drawing/2014/main" id="{467C1602-645A-4F34-BFAC-AF85D9F0686A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7" name="Parallelogram 63">
                <a:extLst>
                  <a:ext uri="{FF2B5EF4-FFF2-40B4-BE49-F238E27FC236}">
                    <a16:creationId xmlns:a16="http://schemas.microsoft.com/office/drawing/2014/main" id="{8920971C-0A06-47B1-A5DB-4BB2B3407E41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1" name="Group 94">
            <a:extLst>
              <a:ext uri="{FF2B5EF4-FFF2-40B4-BE49-F238E27FC236}">
                <a16:creationId xmlns:a16="http://schemas.microsoft.com/office/drawing/2014/main" id="{3431717D-4BEA-4D5B-82BD-87FB19B79DA4}"/>
              </a:ext>
            </a:extLst>
          </p:cNvPr>
          <p:cNvGrpSpPr/>
          <p:nvPr/>
        </p:nvGrpSpPr>
        <p:grpSpPr>
          <a:xfrm>
            <a:off x="8875721" y="2734215"/>
            <a:ext cx="3068852" cy="3741905"/>
            <a:chOff x="8875721" y="2734215"/>
            <a:chExt cx="3068852" cy="3741905"/>
          </a:xfrm>
        </p:grpSpPr>
        <p:grpSp>
          <p:nvGrpSpPr>
            <p:cNvPr id="52" name="Graphic 24">
              <a:extLst>
                <a:ext uri="{FF2B5EF4-FFF2-40B4-BE49-F238E27FC236}">
                  <a16:creationId xmlns:a16="http://schemas.microsoft.com/office/drawing/2014/main" id="{87909FDF-D60D-4237-B053-0EEB850C3AC6}"/>
                </a:ext>
              </a:extLst>
            </p:cNvPr>
            <p:cNvGrpSpPr/>
            <p:nvPr/>
          </p:nvGrpSpPr>
          <p:grpSpPr>
            <a:xfrm flipH="1">
              <a:off x="8875721" y="2734215"/>
              <a:ext cx="3066578" cy="3741905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62" name="Freeform: Shape 89">
                <a:extLst>
                  <a:ext uri="{FF2B5EF4-FFF2-40B4-BE49-F238E27FC236}">
                    <a16:creationId xmlns:a16="http://schemas.microsoft.com/office/drawing/2014/main" id="{9284F262-749C-4941-BE9D-A67C2A70B320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90">
                <a:extLst>
                  <a:ext uri="{FF2B5EF4-FFF2-40B4-BE49-F238E27FC236}">
                    <a16:creationId xmlns:a16="http://schemas.microsoft.com/office/drawing/2014/main" id="{589ADA57-B3CC-4172-8D69-74E4FB8B1A56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91">
                <a:extLst>
                  <a:ext uri="{FF2B5EF4-FFF2-40B4-BE49-F238E27FC236}">
                    <a16:creationId xmlns:a16="http://schemas.microsoft.com/office/drawing/2014/main" id="{D61784AE-2541-4E02-B8AF-20E36878BF5A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92">
                <a:extLst>
                  <a:ext uri="{FF2B5EF4-FFF2-40B4-BE49-F238E27FC236}">
                    <a16:creationId xmlns:a16="http://schemas.microsoft.com/office/drawing/2014/main" id="{2BD143F9-7716-4E4E-A495-35C97A5B250D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3" name="Graphic 24">
              <a:extLst>
                <a:ext uri="{FF2B5EF4-FFF2-40B4-BE49-F238E27FC236}">
                  <a16:creationId xmlns:a16="http://schemas.microsoft.com/office/drawing/2014/main" id="{7CA4D852-1A74-4A79-8CCD-6ABA35EB5D3E}"/>
                </a:ext>
              </a:extLst>
            </p:cNvPr>
            <p:cNvGrpSpPr/>
            <p:nvPr/>
          </p:nvGrpSpPr>
          <p:grpSpPr>
            <a:xfrm flipH="1">
              <a:off x="8992673" y="3451348"/>
              <a:ext cx="2951900" cy="2616360"/>
              <a:chOff x="3282132" y="1314938"/>
              <a:chExt cx="5410114" cy="4795151"/>
            </a:xfrm>
            <a:solidFill>
              <a:schemeClr val="accent4"/>
            </a:solidFill>
          </p:grpSpPr>
          <p:sp>
            <p:nvSpPr>
              <p:cNvPr id="59" name="Freeform: Shape 86">
                <a:extLst>
                  <a:ext uri="{FF2B5EF4-FFF2-40B4-BE49-F238E27FC236}">
                    <a16:creationId xmlns:a16="http://schemas.microsoft.com/office/drawing/2014/main" id="{392F21B7-C660-4BD1-9362-EBFDD2208436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87">
                <a:extLst>
                  <a:ext uri="{FF2B5EF4-FFF2-40B4-BE49-F238E27FC236}">
                    <a16:creationId xmlns:a16="http://schemas.microsoft.com/office/drawing/2014/main" id="{328FEC39-556A-4852-A382-E8F2E426884C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grpFill/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88">
                <a:extLst>
                  <a:ext uri="{FF2B5EF4-FFF2-40B4-BE49-F238E27FC236}">
                    <a16:creationId xmlns:a16="http://schemas.microsoft.com/office/drawing/2014/main" id="{3D8009B7-8C77-40C7-839C-40FEF4709B62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4" name="Freeform: Shape 70">
              <a:extLst>
                <a:ext uri="{FF2B5EF4-FFF2-40B4-BE49-F238E27FC236}">
                  <a16:creationId xmlns:a16="http://schemas.microsoft.com/office/drawing/2014/main" id="{AA2A1E77-F461-47F8-B821-D3CE44621DBE}"/>
                </a:ext>
              </a:extLst>
            </p:cNvPr>
            <p:cNvSpPr/>
            <p:nvPr/>
          </p:nvSpPr>
          <p:spPr>
            <a:xfrm flipH="1">
              <a:off x="9665119" y="5990705"/>
              <a:ext cx="1333664" cy="484196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71">
              <a:extLst>
                <a:ext uri="{FF2B5EF4-FFF2-40B4-BE49-F238E27FC236}">
                  <a16:creationId xmlns:a16="http://schemas.microsoft.com/office/drawing/2014/main" id="{39DEE1F1-98A3-43D3-A5FB-30A306E56A65}"/>
                </a:ext>
              </a:extLst>
            </p:cNvPr>
            <p:cNvSpPr/>
            <p:nvPr/>
          </p:nvSpPr>
          <p:spPr>
            <a:xfrm flipH="1">
              <a:off x="10533239" y="3291910"/>
              <a:ext cx="709305" cy="849468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rgbClr val="89571E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72">
              <a:extLst>
                <a:ext uri="{FF2B5EF4-FFF2-40B4-BE49-F238E27FC236}">
                  <a16:creationId xmlns:a16="http://schemas.microsoft.com/office/drawing/2014/main" id="{E522E0CD-98CC-48D1-B46D-42FC7A40E5C2}"/>
                </a:ext>
              </a:extLst>
            </p:cNvPr>
            <p:cNvSpPr/>
            <p:nvPr/>
          </p:nvSpPr>
          <p:spPr>
            <a:xfrm flipH="1">
              <a:off x="10847154" y="4169908"/>
              <a:ext cx="106183" cy="12742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93">
              <a:extLst>
                <a:ext uri="{FF2B5EF4-FFF2-40B4-BE49-F238E27FC236}">
                  <a16:creationId xmlns:a16="http://schemas.microsoft.com/office/drawing/2014/main" id="{A60E1596-49AA-432C-BC85-35787D1A3346}"/>
                </a:ext>
              </a:extLst>
            </p:cNvPr>
            <p:cNvSpPr/>
            <p:nvPr/>
          </p:nvSpPr>
          <p:spPr>
            <a:xfrm flipH="1">
              <a:off x="9444205" y="4366985"/>
              <a:ext cx="2205763" cy="1369011"/>
            </a:xfrm>
            <a:custGeom>
              <a:avLst/>
              <a:gdLst>
                <a:gd name="connsiteX0" fmla="*/ 787684 w 2205763"/>
                <a:gd name="connsiteY0" fmla="*/ 1265176 h 1369011"/>
                <a:gd name="connsiteX1" fmla="*/ 747175 w 2205763"/>
                <a:gd name="connsiteY1" fmla="*/ 1265283 h 1369011"/>
                <a:gd name="connsiteX2" fmla="*/ 659256 w 2205763"/>
                <a:gd name="connsiteY2" fmla="*/ 1268255 h 1369011"/>
                <a:gd name="connsiteX3" fmla="*/ 652884 w 2205763"/>
                <a:gd name="connsiteY3" fmla="*/ 1276750 h 1369011"/>
                <a:gd name="connsiteX4" fmla="*/ 692384 w 2205763"/>
                <a:gd name="connsiteY4" fmla="*/ 1362122 h 1369011"/>
                <a:gd name="connsiteX5" fmla="*/ 707675 w 2205763"/>
                <a:gd name="connsiteY5" fmla="*/ 1366794 h 1369011"/>
                <a:gd name="connsiteX6" fmla="*/ 796444 w 2205763"/>
                <a:gd name="connsiteY6" fmla="*/ 1323471 h 1369011"/>
                <a:gd name="connsiteX7" fmla="*/ 844014 w 2205763"/>
                <a:gd name="connsiteY7" fmla="*/ 1292890 h 1369011"/>
                <a:gd name="connsiteX8" fmla="*/ 839342 w 2205763"/>
                <a:gd name="connsiteY8" fmla="*/ 1270379 h 1369011"/>
                <a:gd name="connsiteX9" fmla="*/ 829149 w 2205763"/>
                <a:gd name="connsiteY9" fmla="*/ 1268255 h 1369011"/>
                <a:gd name="connsiteX10" fmla="*/ 787684 w 2205763"/>
                <a:gd name="connsiteY10" fmla="*/ 1265176 h 1369011"/>
                <a:gd name="connsiteX11" fmla="*/ 574733 w 2205763"/>
                <a:gd name="connsiteY11" fmla="*/ 816339 h 1369011"/>
                <a:gd name="connsiteX12" fmla="*/ 1004564 w 2205763"/>
                <a:gd name="connsiteY12" fmla="*/ 1082223 h 1369011"/>
                <a:gd name="connsiteX13" fmla="*/ 574733 w 2205763"/>
                <a:gd name="connsiteY13" fmla="*/ 816339 h 1369011"/>
                <a:gd name="connsiteX14" fmla="*/ 628249 w 2205763"/>
                <a:gd name="connsiteY14" fmla="*/ 741585 h 1369011"/>
                <a:gd name="connsiteX15" fmla="*/ 945526 w 2205763"/>
                <a:gd name="connsiteY15" fmla="*/ 871554 h 1369011"/>
                <a:gd name="connsiteX16" fmla="*/ 628249 w 2205763"/>
                <a:gd name="connsiteY16" fmla="*/ 741585 h 1369011"/>
                <a:gd name="connsiteX17" fmla="*/ 329237 w 2205763"/>
                <a:gd name="connsiteY17" fmla="*/ 301561 h 1369011"/>
                <a:gd name="connsiteX18" fmla="*/ 219656 w 2205763"/>
                <a:gd name="connsiteY18" fmla="*/ 702935 h 1369011"/>
                <a:gd name="connsiteX19" fmla="*/ 229849 w 2205763"/>
                <a:gd name="connsiteY19" fmla="*/ 693591 h 1369011"/>
                <a:gd name="connsiteX20" fmla="*/ 257032 w 2205763"/>
                <a:gd name="connsiteY20" fmla="*/ 643897 h 1369011"/>
                <a:gd name="connsiteX21" fmla="*/ 323291 w 2205763"/>
                <a:gd name="connsiteY21" fmla="*/ 486321 h 1369011"/>
                <a:gd name="connsiteX22" fmla="*/ 336458 w 2205763"/>
                <a:gd name="connsiteY22" fmla="*/ 395003 h 1369011"/>
                <a:gd name="connsiteX23" fmla="*/ 335184 w 2205763"/>
                <a:gd name="connsiteY23" fmla="*/ 316427 h 1369011"/>
                <a:gd name="connsiteX24" fmla="*/ 329237 w 2205763"/>
                <a:gd name="connsiteY24" fmla="*/ 301561 h 1369011"/>
                <a:gd name="connsiteX25" fmla="*/ 1584538 w 2205763"/>
                <a:gd name="connsiteY25" fmla="*/ 269176 h 1369011"/>
                <a:gd name="connsiteX26" fmla="*/ 1580503 w 2205763"/>
                <a:gd name="connsiteY26" fmla="*/ 270981 h 1369011"/>
                <a:gd name="connsiteX27" fmla="*/ 1502777 w 2205763"/>
                <a:gd name="connsiteY27" fmla="*/ 296889 h 1369011"/>
                <a:gd name="connsiteX28" fmla="*/ 1488760 w 2205763"/>
                <a:gd name="connsiteY28" fmla="*/ 314729 h 1369011"/>
                <a:gd name="connsiteX29" fmla="*/ 1492158 w 2205763"/>
                <a:gd name="connsiteY29" fmla="*/ 347857 h 1369011"/>
                <a:gd name="connsiteX30" fmla="*/ 1500653 w 2205763"/>
                <a:gd name="connsiteY30" fmla="*/ 395852 h 1369011"/>
                <a:gd name="connsiteX31" fmla="*/ 1526986 w 2205763"/>
                <a:gd name="connsiteY31" fmla="*/ 401374 h 1369011"/>
                <a:gd name="connsiteX32" fmla="*/ 1538454 w 2205763"/>
                <a:gd name="connsiteY32" fmla="*/ 383960 h 1369011"/>
                <a:gd name="connsiteX33" fmla="*/ 1587299 w 2205763"/>
                <a:gd name="connsiteY33" fmla="*/ 277352 h 1369011"/>
                <a:gd name="connsiteX34" fmla="*/ 1588573 w 2205763"/>
                <a:gd name="connsiteY34" fmla="*/ 270556 h 1369011"/>
                <a:gd name="connsiteX35" fmla="*/ 1584538 w 2205763"/>
                <a:gd name="connsiteY35" fmla="*/ 269176 h 1369011"/>
                <a:gd name="connsiteX36" fmla="*/ 1879940 w 2205763"/>
                <a:gd name="connsiteY36" fmla="*/ 177964 h 1369011"/>
                <a:gd name="connsiteX37" fmla="*/ 1687536 w 2205763"/>
                <a:gd name="connsiteY37" fmla="*/ 402224 h 1369011"/>
                <a:gd name="connsiteX38" fmla="*/ 1690084 w 2205763"/>
                <a:gd name="connsiteY38" fmla="*/ 405197 h 1369011"/>
                <a:gd name="connsiteX39" fmla="*/ 1695606 w 2205763"/>
                <a:gd name="connsiteY39" fmla="*/ 403923 h 1369011"/>
                <a:gd name="connsiteX40" fmla="*/ 1701552 w 2205763"/>
                <a:gd name="connsiteY40" fmla="*/ 402649 h 1369011"/>
                <a:gd name="connsiteX41" fmla="*/ 1820478 w 2205763"/>
                <a:gd name="connsiteY41" fmla="*/ 324073 h 1369011"/>
                <a:gd name="connsiteX42" fmla="*/ 1873994 w 2205763"/>
                <a:gd name="connsiteY42" fmla="*/ 205997 h 1369011"/>
                <a:gd name="connsiteX43" fmla="*/ 1879940 w 2205763"/>
                <a:gd name="connsiteY43" fmla="*/ 177964 h 1369011"/>
                <a:gd name="connsiteX44" fmla="*/ 479593 w 2205763"/>
                <a:gd name="connsiteY44" fmla="*/ 138464 h 1369011"/>
                <a:gd name="connsiteX45" fmla="*/ 639717 w 2205763"/>
                <a:gd name="connsiteY45" fmla="*/ 266309 h 1369011"/>
                <a:gd name="connsiteX46" fmla="*/ 838918 w 2205763"/>
                <a:gd name="connsiteY46" fmla="*/ 310056 h 1369011"/>
                <a:gd name="connsiteX47" fmla="*/ 479593 w 2205763"/>
                <a:gd name="connsiteY47" fmla="*/ 138464 h 1369011"/>
                <a:gd name="connsiteX48" fmla="*/ 92341 w 2205763"/>
                <a:gd name="connsiteY48" fmla="*/ 31961 h 1369011"/>
                <a:gd name="connsiteX49" fmla="*/ 86714 w 2205763"/>
                <a:gd name="connsiteY49" fmla="*/ 34828 h 1369011"/>
                <a:gd name="connsiteX50" fmla="*/ 4316 w 2205763"/>
                <a:gd name="connsiteY50" fmla="*/ 123173 h 1369011"/>
                <a:gd name="connsiteX51" fmla="*/ 1342 w 2205763"/>
                <a:gd name="connsiteY51" fmla="*/ 135065 h 1369011"/>
                <a:gd name="connsiteX52" fmla="*/ 12386 w 2205763"/>
                <a:gd name="connsiteY52" fmla="*/ 138038 h 1369011"/>
                <a:gd name="connsiteX53" fmla="*/ 18332 w 2205763"/>
                <a:gd name="connsiteY53" fmla="*/ 138038 h 1369011"/>
                <a:gd name="connsiteX54" fmla="*/ 113048 w 2205763"/>
                <a:gd name="connsiteY54" fmla="*/ 102361 h 1369011"/>
                <a:gd name="connsiteX55" fmla="*/ 117295 w 2205763"/>
                <a:gd name="connsiteY55" fmla="*/ 93016 h 1369011"/>
                <a:gd name="connsiteX56" fmla="*/ 96058 w 2205763"/>
                <a:gd name="connsiteY56" fmla="*/ 37377 h 1369011"/>
                <a:gd name="connsiteX57" fmla="*/ 92341 w 2205763"/>
                <a:gd name="connsiteY57" fmla="*/ 31961 h 1369011"/>
                <a:gd name="connsiteX58" fmla="*/ 2124587 w 2205763"/>
                <a:gd name="connsiteY58" fmla="*/ 26334 h 1369011"/>
                <a:gd name="connsiteX59" fmla="*/ 2120764 w 2205763"/>
                <a:gd name="connsiteY59" fmla="*/ 28033 h 1369011"/>
                <a:gd name="connsiteX60" fmla="*/ 2132657 w 2205763"/>
                <a:gd name="connsiteY60" fmla="*/ 124872 h 1369011"/>
                <a:gd name="connsiteX61" fmla="*/ 2138603 w 2205763"/>
                <a:gd name="connsiteY61" fmla="*/ 140588 h 1369011"/>
                <a:gd name="connsiteX62" fmla="*/ 2189571 w 2205763"/>
                <a:gd name="connsiteY62" fmla="*/ 156302 h 1369011"/>
                <a:gd name="connsiteX63" fmla="*/ 2203588 w 2205763"/>
                <a:gd name="connsiteY63" fmla="*/ 138464 h 1369011"/>
                <a:gd name="connsiteX64" fmla="*/ 2124587 w 2205763"/>
                <a:gd name="connsiteY64" fmla="*/ 26334 h 1369011"/>
                <a:gd name="connsiteX65" fmla="*/ 1059355 w 2205763"/>
                <a:gd name="connsiteY65" fmla="*/ 7221 h 1369011"/>
                <a:gd name="connsiteX66" fmla="*/ 1056381 w 2205763"/>
                <a:gd name="connsiteY66" fmla="*/ 7646 h 1369011"/>
                <a:gd name="connsiteX67" fmla="*/ 1062328 w 2205763"/>
                <a:gd name="connsiteY67" fmla="*/ 52243 h 1369011"/>
                <a:gd name="connsiteX68" fmla="*/ 1053408 w 2205763"/>
                <a:gd name="connsiteY68" fmla="*/ 61587 h 1369011"/>
                <a:gd name="connsiteX69" fmla="*/ 1076344 w 2205763"/>
                <a:gd name="connsiteY69" fmla="*/ 95991 h 1369011"/>
                <a:gd name="connsiteX70" fmla="*/ 1083140 w 2205763"/>
                <a:gd name="connsiteY70" fmla="*/ 165222 h 1369011"/>
                <a:gd name="connsiteX71" fmla="*/ 1088236 w 2205763"/>
                <a:gd name="connsiteY71" fmla="*/ 175416 h 1369011"/>
                <a:gd name="connsiteX72" fmla="*/ 1103527 w 2205763"/>
                <a:gd name="connsiteY72" fmla="*/ 149932 h 1369011"/>
                <a:gd name="connsiteX73" fmla="*/ 1129436 w 2205763"/>
                <a:gd name="connsiteY73" fmla="*/ 142711 h 1369011"/>
                <a:gd name="connsiteX74" fmla="*/ 1134958 w 2205763"/>
                <a:gd name="connsiteY74" fmla="*/ 129120 h 1369011"/>
                <a:gd name="connsiteX75" fmla="*/ 1083989 w 2205763"/>
                <a:gd name="connsiteY75" fmla="*/ 53942 h 1369011"/>
                <a:gd name="connsiteX76" fmla="*/ 1059355 w 2205763"/>
                <a:gd name="connsiteY76" fmla="*/ 7221 h 1369011"/>
                <a:gd name="connsiteX77" fmla="*/ 899230 w 2205763"/>
                <a:gd name="connsiteY77" fmla="*/ 0 h 1369011"/>
                <a:gd name="connsiteX78" fmla="*/ 821503 w 2205763"/>
                <a:gd name="connsiteY78" fmla="*/ 187308 h 1369011"/>
                <a:gd name="connsiteX79" fmla="*/ 914520 w 2205763"/>
                <a:gd name="connsiteY79" fmla="*/ 155878 h 1369011"/>
                <a:gd name="connsiteX80" fmla="*/ 924714 w 2205763"/>
                <a:gd name="connsiteY80" fmla="*/ 135916 h 1369011"/>
                <a:gd name="connsiteX81" fmla="*/ 923014 w 2205763"/>
                <a:gd name="connsiteY81" fmla="*/ 107883 h 1369011"/>
                <a:gd name="connsiteX82" fmla="*/ 922589 w 2205763"/>
                <a:gd name="connsiteY82" fmla="*/ 102786 h 1369011"/>
                <a:gd name="connsiteX83" fmla="*/ 916643 w 2205763"/>
                <a:gd name="connsiteY83" fmla="*/ 69232 h 1369011"/>
                <a:gd name="connsiteX84" fmla="*/ 922165 w 2205763"/>
                <a:gd name="connsiteY84" fmla="*/ 60313 h 1369011"/>
                <a:gd name="connsiteX85" fmla="*/ 910272 w 2205763"/>
                <a:gd name="connsiteY85" fmla="*/ 53092 h 1369011"/>
                <a:gd name="connsiteX86" fmla="*/ 899230 w 2205763"/>
                <a:gd name="connsiteY86" fmla="*/ 0 h 136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205763" h="1369011">
                  <a:moveTo>
                    <a:pt x="787684" y="1265176"/>
                  </a:moveTo>
                  <a:cubicBezTo>
                    <a:pt x="773933" y="1265176"/>
                    <a:pt x="760342" y="1265707"/>
                    <a:pt x="747175" y="1265283"/>
                  </a:cubicBezTo>
                  <a:cubicBezTo>
                    <a:pt x="717019" y="1265707"/>
                    <a:pt x="688137" y="1264008"/>
                    <a:pt x="659256" y="1268255"/>
                  </a:cubicBezTo>
                  <a:cubicBezTo>
                    <a:pt x="653309" y="1269105"/>
                    <a:pt x="649062" y="1269105"/>
                    <a:pt x="652884" y="1276750"/>
                  </a:cubicBezTo>
                  <a:cubicBezTo>
                    <a:pt x="666051" y="1305207"/>
                    <a:pt x="679642" y="1333664"/>
                    <a:pt x="692384" y="1362122"/>
                  </a:cubicBezTo>
                  <a:cubicBezTo>
                    <a:pt x="695783" y="1369767"/>
                    <a:pt x="700030" y="1370616"/>
                    <a:pt x="707675" y="1366794"/>
                  </a:cubicBezTo>
                  <a:cubicBezTo>
                    <a:pt x="736982" y="1351928"/>
                    <a:pt x="767138" y="1338762"/>
                    <a:pt x="796444" y="1323471"/>
                  </a:cubicBezTo>
                  <a:cubicBezTo>
                    <a:pt x="813009" y="1314552"/>
                    <a:pt x="829998" y="1305632"/>
                    <a:pt x="844014" y="1292890"/>
                  </a:cubicBezTo>
                  <a:cubicBezTo>
                    <a:pt x="854633" y="1283546"/>
                    <a:pt x="852934" y="1275476"/>
                    <a:pt x="839342" y="1270379"/>
                  </a:cubicBezTo>
                  <a:cubicBezTo>
                    <a:pt x="836369" y="1269105"/>
                    <a:pt x="832546" y="1269105"/>
                    <a:pt x="829149" y="1268255"/>
                  </a:cubicBezTo>
                  <a:cubicBezTo>
                    <a:pt x="815345" y="1265707"/>
                    <a:pt x="801435" y="1265176"/>
                    <a:pt x="787684" y="1265176"/>
                  </a:cubicBezTo>
                  <a:close/>
                  <a:moveTo>
                    <a:pt x="574733" y="816339"/>
                  </a:moveTo>
                  <a:cubicBezTo>
                    <a:pt x="678793" y="971367"/>
                    <a:pt x="825751" y="1049094"/>
                    <a:pt x="1004564" y="1082223"/>
                  </a:cubicBezTo>
                  <a:cubicBezTo>
                    <a:pt x="860579" y="993029"/>
                    <a:pt x="719567" y="905958"/>
                    <a:pt x="574733" y="816339"/>
                  </a:cubicBezTo>
                  <a:close/>
                  <a:moveTo>
                    <a:pt x="628249" y="741585"/>
                  </a:moveTo>
                  <a:cubicBezTo>
                    <a:pt x="718717" y="821860"/>
                    <a:pt x="824476" y="865608"/>
                    <a:pt x="945526" y="871554"/>
                  </a:cubicBezTo>
                  <a:cubicBezTo>
                    <a:pt x="839767" y="828231"/>
                    <a:pt x="734008" y="784908"/>
                    <a:pt x="628249" y="741585"/>
                  </a:cubicBezTo>
                  <a:close/>
                  <a:moveTo>
                    <a:pt x="329237" y="301561"/>
                  </a:moveTo>
                  <a:cubicBezTo>
                    <a:pt x="292710" y="435353"/>
                    <a:pt x="256608" y="568719"/>
                    <a:pt x="219656" y="702935"/>
                  </a:cubicBezTo>
                  <a:cubicBezTo>
                    <a:pt x="227726" y="701661"/>
                    <a:pt x="227726" y="696989"/>
                    <a:pt x="229849" y="693591"/>
                  </a:cubicBezTo>
                  <a:cubicBezTo>
                    <a:pt x="239194" y="677027"/>
                    <a:pt x="248113" y="660462"/>
                    <a:pt x="257032" y="643897"/>
                  </a:cubicBezTo>
                  <a:cubicBezTo>
                    <a:pt x="283790" y="593354"/>
                    <a:pt x="308850" y="541961"/>
                    <a:pt x="323291" y="486321"/>
                  </a:cubicBezTo>
                  <a:cubicBezTo>
                    <a:pt x="330936" y="456589"/>
                    <a:pt x="333484" y="426008"/>
                    <a:pt x="336458" y="395003"/>
                  </a:cubicBezTo>
                  <a:cubicBezTo>
                    <a:pt x="338581" y="368245"/>
                    <a:pt x="333060" y="342760"/>
                    <a:pt x="335184" y="316427"/>
                  </a:cubicBezTo>
                  <a:cubicBezTo>
                    <a:pt x="335608" y="311330"/>
                    <a:pt x="335184" y="306658"/>
                    <a:pt x="329237" y="301561"/>
                  </a:cubicBezTo>
                  <a:close/>
                  <a:moveTo>
                    <a:pt x="1584538" y="269176"/>
                  </a:moveTo>
                  <a:cubicBezTo>
                    <a:pt x="1583158" y="269600"/>
                    <a:pt x="1581777" y="270556"/>
                    <a:pt x="1580503" y="270981"/>
                  </a:cubicBezTo>
                  <a:cubicBezTo>
                    <a:pt x="1554594" y="279900"/>
                    <a:pt x="1528685" y="288819"/>
                    <a:pt x="1502777" y="296889"/>
                  </a:cubicBezTo>
                  <a:cubicBezTo>
                    <a:pt x="1491733" y="300287"/>
                    <a:pt x="1486212" y="304959"/>
                    <a:pt x="1488760" y="314729"/>
                  </a:cubicBezTo>
                  <a:cubicBezTo>
                    <a:pt x="1490034" y="327471"/>
                    <a:pt x="1490459" y="337664"/>
                    <a:pt x="1492158" y="347857"/>
                  </a:cubicBezTo>
                  <a:cubicBezTo>
                    <a:pt x="1494706" y="363997"/>
                    <a:pt x="1495131" y="380562"/>
                    <a:pt x="1500653" y="395852"/>
                  </a:cubicBezTo>
                  <a:cubicBezTo>
                    <a:pt x="1506599" y="412842"/>
                    <a:pt x="1515519" y="414965"/>
                    <a:pt x="1526986" y="401374"/>
                  </a:cubicBezTo>
                  <a:cubicBezTo>
                    <a:pt x="1531234" y="396277"/>
                    <a:pt x="1535057" y="389906"/>
                    <a:pt x="1538454" y="383960"/>
                  </a:cubicBezTo>
                  <a:cubicBezTo>
                    <a:pt x="1557568" y="349556"/>
                    <a:pt x="1571584" y="313029"/>
                    <a:pt x="1587299" y="277352"/>
                  </a:cubicBezTo>
                  <a:cubicBezTo>
                    <a:pt x="1588148" y="275228"/>
                    <a:pt x="1590272" y="272680"/>
                    <a:pt x="1588573" y="270556"/>
                  </a:cubicBezTo>
                  <a:cubicBezTo>
                    <a:pt x="1587299" y="268857"/>
                    <a:pt x="1585919" y="268751"/>
                    <a:pt x="1584538" y="269176"/>
                  </a:cubicBezTo>
                  <a:close/>
                  <a:moveTo>
                    <a:pt x="1879940" y="177964"/>
                  </a:moveTo>
                  <a:cubicBezTo>
                    <a:pt x="1814956" y="253567"/>
                    <a:pt x="1751246" y="327896"/>
                    <a:pt x="1687536" y="402224"/>
                  </a:cubicBezTo>
                  <a:cubicBezTo>
                    <a:pt x="1688386" y="403074"/>
                    <a:pt x="1689235" y="403923"/>
                    <a:pt x="1690084" y="405197"/>
                  </a:cubicBezTo>
                  <a:cubicBezTo>
                    <a:pt x="1691783" y="404773"/>
                    <a:pt x="1693907" y="404348"/>
                    <a:pt x="1695606" y="403923"/>
                  </a:cubicBezTo>
                  <a:cubicBezTo>
                    <a:pt x="1697729" y="403498"/>
                    <a:pt x="1699428" y="402649"/>
                    <a:pt x="1701552" y="402649"/>
                  </a:cubicBezTo>
                  <a:cubicBezTo>
                    <a:pt x="1755918" y="398826"/>
                    <a:pt x="1793295" y="369095"/>
                    <a:pt x="1820478" y="324073"/>
                  </a:cubicBezTo>
                  <a:cubicBezTo>
                    <a:pt x="1842989" y="286696"/>
                    <a:pt x="1857854" y="246347"/>
                    <a:pt x="1873994" y="205997"/>
                  </a:cubicBezTo>
                  <a:cubicBezTo>
                    <a:pt x="1876967" y="198352"/>
                    <a:pt x="1883338" y="189857"/>
                    <a:pt x="1879940" y="177964"/>
                  </a:cubicBezTo>
                  <a:close/>
                  <a:moveTo>
                    <a:pt x="479593" y="138464"/>
                  </a:moveTo>
                  <a:cubicBezTo>
                    <a:pt x="525039" y="191556"/>
                    <a:pt x="576432" y="236578"/>
                    <a:pt x="639717" y="266309"/>
                  </a:cubicBezTo>
                  <a:cubicBezTo>
                    <a:pt x="684315" y="287545"/>
                    <a:pt x="810885" y="316003"/>
                    <a:pt x="838918" y="310056"/>
                  </a:cubicBezTo>
                  <a:cubicBezTo>
                    <a:pt x="718718" y="252718"/>
                    <a:pt x="598943" y="195803"/>
                    <a:pt x="479593" y="138464"/>
                  </a:cubicBezTo>
                  <a:close/>
                  <a:moveTo>
                    <a:pt x="92341" y="31961"/>
                  </a:moveTo>
                  <a:cubicBezTo>
                    <a:pt x="90855" y="31536"/>
                    <a:pt x="89050" y="32492"/>
                    <a:pt x="86714" y="34828"/>
                  </a:cubicBezTo>
                  <a:cubicBezTo>
                    <a:pt x="59106" y="64135"/>
                    <a:pt x="26826" y="89194"/>
                    <a:pt x="4316" y="123173"/>
                  </a:cubicBezTo>
                  <a:cubicBezTo>
                    <a:pt x="1767" y="126571"/>
                    <a:pt x="-2055" y="130393"/>
                    <a:pt x="1342" y="135065"/>
                  </a:cubicBezTo>
                  <a:cubicBezTo>
                    <a:pt x="3891" y="138888"/>
                    <a:pt x="8138" y="138038"/>
                    <a:pt x="12386" y="138038"/>
                  </a:cubicBezTo>
                  <a:cubicBezTo>
                    <a:pt x="14509" y="138038"/>
                    <a:pt x="16633" y="138463"/>
                    <a:pt x="18332" y="138038"/>
                  </a:cubicBezTo>
                  <a:cubicBezTo>
                    <a:pt x="51036" y="128694"/>
                    <a:pt x="82466" y="115952"/>
                    <a:pt x="113048" y="102361"/>
                  </a:cubicBezTo>
                  <a:cubicBezTo>
                    <a:pt x="117295" y="100662"/>
                    <a:pt x="118994" y="97689"/>
                    <a:pt x="117295" y="93016"/>
                  </a:cubicBezTo>
                  <a:cubicBezTo>
                    <a:pt x="110075" y="74328"/>
                    <a:pt x="102854" y="56065"/>
                    <a:pt x="96058" y="37377"/>
                  </a:cubicBezTo>
                  <a:cubicBezTo>
                    <a:pt x="94996" y="34191"/>
                    <a:pt x="93828" y="32386"/>
                    <a:pt x="92341" y="31961"/>
                  </a:cubicBezTo>
                  <a:close/>
                  <a:moveTo>
                    <a:pt x="2124587" y="26334"/>
                  </a:moveTo>
                  <a:cubicBezTo>
                    <a:pt x="2123312" y="26759"/>
                    <a:pt x="2122038" y="27608"/>
                    <a:pt x="2120764" y="28033"/>
                  </a:cubicBezTo>
                  <a:cubicBezTo>
                    <a:pt x="2124587" y="60313"/>
                    <a:pt x="2128409" y="92592"/>
                    <a:pt x="2132657" y="124872"/>
                  </a:cubicBezTo>
                  <a:cubicBezTo>
                    <a:pt x="2133506" y="130394"/>
                    <a:pt x="2131383" y="137614"/>
                    <a:pt x="2138603" y="140588"/>
                  </a:cubicBezTo>
                  <a:cubicBezTo>
                    <a:pt x="2155168" y="147384"/>
                    <a:pt x="2171732" y="154604"/>
                    <a:pt x="2189571" y="156302"/>
                  </a:cubicBezTo>
                  <a:cubicBezTo>
                    <a:pt x="2204012" y="157577"/>
                    <a:pt x="2209109" y="150781"/>
                    <a:pt x="2203588" y="138464"/>
                  </a:cubicBezTo>
                  <a:cubicBezTo>
                    <a:pt x="2184049" y="95990"/>
                    <a:pt x="2152620" y="62437"/>
                    <a:pt x="2124587" y="26334"/>
                  </a:cubicBezTo>
                  <a:close/>
                  <a:moveTo>
                    <a:pt x="1059355" y="7221"/>
                  </a:moveTo>
                  <a:cubicBezTo>
                    <a:pt x="1058505" y="6371"/>
                    <a:pt x="1057230" y="6371"/>
                    <a:pt x="1056381" y="7646"/>
                  </a:cubicBezTo>
                  <a:cubicBezTo>
                    <a:pt x="1047886" y="23786"/>
                    <a:pt x="1058929" y="38227"/>
                    <a:pt x="1062328" y="52243"/>
                  </a:cubicBezTo>
                  <a:cubicBezTo>
                    <a:pt x="1065725" y="65835"/>
                    <a:pt x="1061053" y="62437"/>
                    <a:pt x="1053408" y="61587"/>
                  </a:cubicBezTo>
                  <a:cubicBezTo>
                    <a:pt x="1064876" y="70507"/>
                    <a:pt x="1077193" y="79001"/>
                    <a:pt x="1076344" y="95991"/>
                  </a:cubicBezTo>
                  <a:cubicBezTo>
                    <a:pt x="1075494" y="119351"/>
                    <a:pt x="1082715" y="141862"/>
                    <a:pt x="1083140" y="165222"/>
                  </a:cubicBezTo>
                  <a:cubicBezTo>
                    <a:pt x="1083140" y="169045"/>
                    <a:pt x="1081016" y="174991"/>
                    <a:pt x="1088236" y="175416"/>
                  </a:cubicBezTo>
                  <a:cubicBezTo>
                    <a:pt x="1082290" y="160125"/>
                    <a:pt x="1087812" y="152480"/>
                    <a:pt x="1103527" y="149932"/>
                  </a:cubicBezTo>
                  <a:cubicBezTo>
                    <a:pt x="1112447" y="148657"/>
                    <a:pt x="1120516" y="144410"/>
                    <a:pt x="1129436" y="142711"/>
                  </a:cubicBezTo>
                  <a:cubicBezTo>
                    <a:pt x="1139630" y="141013"/>
                    <a:pt x="1140904" y="137190"/>
                    <a:pt x="1134958" y="129120"/>
                  </a:cubicBezTo>
                  <a:cubicBezTo>
                    <a:pt x="1117968" y="104061"/>
                    <a:pt x="1100129" y="79426"/>
                    <a:pt x="1083989" y="53942"/>
                  </a:cubicBezTo>
                  <a:cubicBezTo>
                    <a:pt x="1074645" y="39077"/>
                    <a:pt x="1063602" y="24635"/>
                    <a:pt x="1059355" y="7221"/>
                  </a:cubicBezTo>
                  <a:close/>
                  <a:moveTo>
                    <a:pt x="899230" y="0"/>
                  </a:moveTo>
                  <a:cubicBezTo>
                    <a:pt x="872471" y="64136"/>
                    <a:pt x="846987" y="125722"/>
                    <a:pt x="821503" y="187308"/>
                  </a:cubicBezTo>
                  <a:cubicBezTo>
                    <a:pt x="855057" y="178389"/>
                    <a:pt x="884363" y="166496"/>
                    <a:pt x="914520" y="155878"/>
                  </a:cubicBezTo>
                  <a:cubicBezTo>
                    <a:pt x="925138" y="152480"/>
                    <a:pt x="926412" y="146534"/>
                    <a:pt x="924714" y="135916"/>
                  </a:cubicBezTo>
                  <a:cubicBezTo>
                    <a:pt x="923014" y="126571"/>
                    <a:pt x="915794" y="117652"/>
                    <a:pt x="923014" y="107883"/>
                  </a:cubicBezTo>
                  <a:cubicBezTo>
                    <a:pt x="923014" y="106184"/>
                    <a:pt x="922589" y="104485"/>
                    <a:pt x="922589" y="102786"/>
                  </a:cubicBezTo>
                  <a:cubicBezTo>
                    <a:pt x="904326" y="86646"/>
                    <a:pt x="904326" y="86646"/>
                    <a:pt x="916643" y="69232"/>
                  </a:cubicBezTo>
                  <a:cubicBezTo>
                    <a:pt x="918342" y="66259"/>
                    <a:pt x="920466" y="63286"/>
                    <a:pt x="922165" y="60313"/>
                  </a:cubicBezTo>
                  <a:cubicBezTo>
                    <a:pt x="914944" y="62861"/>
                    <a:pt x="911972" y="61162"/>
                    <a:pt x="910272" y="53092"/>
                  </a:cubicBezTo>
                  <a:cubicBezTo>
                    <a:pt x="906874" y="36527"/>
                    <a:pt x="906874" y="19114"/>
                    <a:pt x="89923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77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8" name="Freeform: Shape 74">
              <a:extLst>
                <a:ext uri="{FF2B5EF4-FFF2-40B4-BE49-F238E27FC236}">
                  <a16:creationId xmlns:a16="http://schemas.microsoft.com/office/drawing/2014/main" id="{64858B0E-2940-4DE6-953F-1CD3DE81D15C}"/>
                </a:ext>
              </a:extLst>
            </p:cNvPr>
            <p:cNvSpPr/>
            <p:nvPr/>
          </p:nvSpPr>
          <p:spPr>
            <a:xfrm flipH="1">
              <a:off x="10002117" y="4364910"/>
              <a:ext cx="739037" cy="1698935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3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4D2BDD16-225B-4F92-A13D-BB97A3EC8E70}"/>
              </a:ext>
            </a:extLst>
          </p:cNvPr>
          <p:cNvSpPr/>
          <p:nvPr/>
        </p:nvSpPr>
        <p:spPr>
          <a:xfrm>
            <a:off x="747961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F019A0CF-ED44-4C7C-94F5-872AC34EE1AE}"/>
              </a:ext>
            </a:extLst>
          </p:cNvPr>
          <p:cNvSpPr/>
          <p:nvPr/>
        </p:nvSpPr>
        <p:spPr>
          <a:xfrm>
            <a:off x="747961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DCEDB5CE-C29E-4E35-A326-A239049D29F2}"/>
              </a:ext>
            </a:extLst>
          </p:cNvPr>
          <p:cNvSpPr/>
          <p:nvPr/>
        </p:nvSpPr>
        <p:spPr>
          <a:xfrm>
            <a:off x="747961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909B9327-D0C9-4243-8419-85ACA3E2FD4A}"/>
              </a:ext>
            </a:extLst>
          </p:cNvPr>
          <p:cNvGrpSpPr/>
          <p:nvPr/>
        </p:nvGrpSpPr>
        <p:grpSpPr>
          <a:xfrm>
            <a:off x="1747689" y="1839492"/>
            <a:ext cx="2412000" cy="1080592"/>
            <a:chOff x="6210998" y="1433695"/>
            <a:chExt cx="1457346" cy="10805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E6F034-1CCF-4089-BFE6-684110FC290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1C692A-1481-4104-9DBC-A6EC90CE2A3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0A94FD8C-93C0-4F8A-909C-FE7A35ECF860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AF2D1A-3E58-47B8-992E-7A24E0B6AF0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921DBA-02BD-48F5-8CF2-793E20B4E1F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38885EB-F520-452F-A2C2-D31F81DE54B5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3151CC-CBF8-49C2-BDC8-EB8CE4A17ED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85643F-17C8-46CB-A9EF-982BC1209976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9AC9334A-F56B-4384-86CB-EE9E8882BF3D}"/>
              </a:ext>
            </a:extLst>
          </p:cNvPr>
          <p:cNvSpPr/>
          <p:nvPr/>
        </p:nvSpPr>
        <p:spPr>
          <a:xfrm>
            <a:off x="10747226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C593700-E445-422A-971E-5712B8D42378}"/>
              </a:ext>
            </a:extLst>
          </p:cNvPr>
          <p:cNvSpPr/>
          <p:nvPr/>
        </p:nvSpPr>
        <p:spPr>
          <a:xfrm>
            <a:off x="10747226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97FFF0AE-2C35-441E-8B15-9ABB400877D5}"/>
              </a:ext>
            </a:extLst>
          </p:cNvPr>
          <p:cNvSpPr/>
          <p:nvPr/>
        </p:nvSpPr>
        <p:spPr>
          <a:xfrm>
            <a:off x="10747226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4E92B6D1-97D8-4F69-9237-D169CEDAFF53}"/>
              </a:ext>
            </a:extLst>
          </p:cNvPr>
          <p:cNvGrpSpPr/>
          <p:nvPr/>
        </p:nvGrpSpPr>
        <p:grpSpPr>
          <a:xfrm>
            <a:off x="7857728" y="1839492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B21051-6997-4F79-8735-0682A8B81D0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2B7511-71B8-45AF-AE44-3CBF4FA7AA4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2E58D679-85B7-4498-8C2A-EB1A22FAE20C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FB014F-45EC-4C42-8EB6-307E6BCEFBF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9FFA23-45C2-4228-A7D7-EB5A7D490F27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184F1789-F44F-4CA3-911F-37FA543661CB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09B811-1966-465F-8D9F-C58BED1C30A5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9A303D-09DC-4417-9CE1-4B0743D0653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E1D3FED2-6394-46BB-8457-EADD72F31BCE}"/>
              </a:ext>
            </a:extLst>
          </p:cNvPr>
          <p:cNvSpPr/>
          <p:nvPr/>
        </p:nvSpPr>
        <p:spPr>
          <a:xfrm>
            <a:off x="10919982" y="224892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92C2E51-CA5F-46CB-9543-C591DF9DBB48}"/>
              </a:ext>
            </a:extLst>
          </p:cNvPr>
          <p:cNvSpPr>
            <a:spLocks noChangeAspect="1"/>
          </p:cNvSpPr>
          <p:nvPr/>
        </p:nvSpPr>
        <p:spPr>
          <a:xfrm>
            <a:off x="951953" y="377178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D1B045A-4A0E-4A7C-B787-0AD8AD2D9D08}"/>
              </a:ext>
            </a:extLst>
          </p:cNvPr>
          <p:cNvSpPr/>
          <p:nvPr/>
        </p:nvSpPr>
        <p:spPr>
          <a:xfrm>
            <a:off x="936219" y="535145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BAFB0A72-58D1-4E02-9412-0BA4EC86B639}"/>
              </a:ext>
            </a:extLst>
          </p:cNvPr>
          <p:cNvSpPr/>
          <p:nvPr/>
        </p:nvSpPr>
        <p:spPr>
          <a:xfrm>
            <a:off x="951952" y="218304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6ED75684-0561-4E97-B9EA-A2CDBCE5F953}"/>
              </a:ext>
            </a:extLst>
          </p:cNvPr>
          <p:cNvSpPr/>
          <p:nvPr/>
        </p:nvSpPr>
        <p:spPr>
          <a:xfrm rot="2700000">
            <a:off x="10982054" y="3713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728E2E40-41E4-41BD-BCDB-8DB44132953D}"/>
              </a:ext>
            </a:extLst>
          </p:cNvPr>
          <p:cNvSpPr/>
          <p:nvPr/>
        </p:nvSpPr>
        <p:spPr>
          <a:xfrm>
            <a:off x="10938270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텍스트 개체 틀 31">
            <a:extLst>
              <a:ext uri="{FF2B5EF4-FFF2-40B4-BE49-F238E27FC236}">
                <a16:creationId xmlns:a16="http://schemas.microsoft.com/office/drawing/2014/main" id="{10749052-554E-44F2-92F9-1473B995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Mobile Style</a:t>
            </a:r>
            <a:endParaRPr lang="ko-KR" altLang="en-US" dirty="0"/>
          </a:p>
        </p:txBody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4B44DB72-5B50-4E4A-BE85-88D0DF438C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A2D15D9A-94E9-425A-B114-BDC2B42E4E55}"/>
              </a:ext>
            </a:extLst>
          </p:cNvPr>
          <p:cNvGrpSpPr/>
          <p:nvPr/>
        </p:nvGrpSpPr>
        <p:grpSpPr>
          <a:xfrm>
            <a:off x="4933400" y="4639995"/>
            <a:ext cx="6544225" cy="1577821"/>
            <a:chOff x="1018625" y="1501926"/>
            <a:chExt cx="8136044" cy="1961610"/>
          </a:xfrm>
        </p:grpSpPr>
        <p:graphicFrame>
          <p:nvGraphicFramePr>
            <p:cNvPr id="27" name="Chart 2">
              <a:extLst>
                <a:ext uri="{FF2B5EF4-FFF2-40B4-BE49-F238E27FC236}">
                  <a16:creationId xmlns:a16="http://schemas.microsoft.com/office/drawing/2014/main" id="{A8B84B00-3C01-4D40-AE77-6181692AFE7C}"/>
                </a:ext>
              </a:extLst>
            </p:cNvPr>
            <p:cNvGraphicFramePr/>
            <p:nvPr/>
          </p:nvGraphicFramePr>
          <p:xfrm>
            <a:off x="3134305" y="1501926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8" name="Chart 3">
              <a:extLst>
                <a:ext uri="{FF2B5EF4-FFF2-40B4-BE49-F238E27FC236}">
                  <a16:creationId xmlns:a16="http://schemas.microsoft.com/office/drawing/2014/main" id="{8285951E-68E1-4DC2-B894-3C54595A5903}"/>
                </a:ext>
              </a:extLst>
            </p:cNvPr>
            <p:cNvGraphicFramePr/>
            <p:nvPr/>
          </p:nvGraphicFramePr>
          <p:xfrm>
            <a:off x="5249985" y="1501926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9" name="Chart 4">
              <a:extLst>
                <a:ext uri="{FF2B5EF4-FFF2-40B4-BE49-F238E27FC236}">
                  <a16:creationId xmlns:a16="http://schemas.microsoft.com/office/drawing/2014/main" id="{AF451606-DE42-4AEC-8A77-867E724DBAB6}"/>
                </a:ext>
              </a:extLst>
            </p:cNvPr>
            <p:cNvGraphicFramePr/>
            <p:nvPr/>
          </p:nvGraphicFramePr>
          <p:xfrm>
            <a:off x="7365666" y="1501926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Chart 5">
              <a:extLst>
                <a:ext uri="{FF2B5EF4-FFF2-40B4-BE49-F238E27FC236}">
                  <a16:creationId xmlns:a16="http://schemas.microsoft.com/office/drawing/2014/main" id="{59D3F13B-61FD-4E6F-8606-9A29BF5B267F}"/>
                </a:ext>
              </a:extLst>
            </p:cNvPr>
            <p:cNvGraphicFramePr/>
            <p:nvPr/>
          </p:nvGraphicFramePr>
          <p:xfrm>
            <a:off x="1018625" y="1501926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45D4DE-C07F-41A0-AE49-450D49B5FEDD}"/>
                </a:ext>
              </a:extLst>
            </p:cNvPr>
            <p:cNvSpPr txBox="1"/>
            <p:nvPr/>
          </p:nvSpPr>
          <p:spPr>
            <a:xfrm>
              <a:off x="1397890" y="2261611"/>
              <a:ext cx="1054155" cy="4591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67%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9EC3ED-55E2-4BFD-8AC2-CE61F5C1D95B}"/>
                </a:ext>
              </a:extLst>
            </p:cNvPr>
            <p:cNvSpPr txBox="1"/>
            <p:nvPr/>
          </p:nvSpPr>
          <p:spPr>
            <a:xfrm>
              <a:off x="3513570" y="2261611"/>
              <a:ext cx="1054155" cy="4591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77FBFD-5225-4094-BB9A-FBFF34ADEDD9}"/>
                </a:ext>
              </a:extLst>
            </p:cNvPr>
            <p:cNvSpPr txBox="1"/>
            <p:nvPr/>
          </p:nvSpPr>
          <p:spPr>
            <a:xfrm>
              <a:off x="5629250" y="2261611"/>
              <a:ext cx="1054155" cy="4591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EDCC7E-F5D2-4A3F-A647-3CB7BA12E50A}"/>
                </a:ext>
              </a:extLst>
            </p:cNvPr>
            <p:cNvSpPr txBox="1"/>
            <p:nvPr/>
          </p:nvSpPr>
          <p:spPr>
            <a:xfrm>
              <a:off x="7744932" y="2261611"/>
              <a:ext cx="1054155" cy="4591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B7936012-DDFD-4088-8756-4C71E48902D2}"/>
              </a:ext>
            </a:extLst>
          </p:cNvPr>
          <p:cNvGrpSpPr/>
          <p:nvPr/>
        </p:nvGrpSpPr>
        <p:grpSpPr>
          <a:xfrm>
            <a:off x="700797" y="4795440"/>
            <a:ext cx="3969839" cy="1266930"/>
            <a:chOff x="539552" y="2697298"/>
            <a:chExt cx="1872208" cy="1266930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EB469E-927D-48B6-9528-4A23E1029E85}"/>
                </a:ext>
              </a:extLst>
            </p:cNvPr>
            <p:cNvSpPr txBox="1"/>
            <p:nvPr/>
          </p:nvSpPr>
          <p:spPr>
            <a:xfrm>
              <a:off x="539552" y="3133231"/>
              <a:ext cx="18722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799D80-1242-4FE0-98D1-BAE42A99DE00}"/>
                </a:ext>
              </a:extLst>
            </p:cNvPr>
            <p:cNvSpPr txBox="1"/>
            <p:nvPr/>
          </p:nvSpPr>
          <p:spPr>
            <a:xfrm>
              <a:off x="539552" y="2697298"/>
              <a:ext cx="187220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 Here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8" name="Chart 14">
            <a:extLst>
              <a:ext uri="{FF2B5EF4-FFF2-40B4-BE49-F238E27FC236}">
                <a16:creationId xmlns:a16="http://schemas.microsoft.com/office/drawing/2014/main" id="{D267E749-829F-45AB-A3B2-B66853E0F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980315"/>
              </p:ext>
            </p:extLst>
          </p:nvPr>
        </p:nvGraphicFramePr>
        <p:xfrm>
          <a:off x="7610474" y="1582869"/>
          <a:ext cx="3781425" cy="264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Rectangle: Rounded Corners 15">
            <a:extLst>
              <a:ext uri="{FF2B5EF4-FFF2-40B4-BE49-F238E27FC236}">
                <a16:creationId xmlns:a16="http://schemas.microsoft.com/office/drawing/2014/main" id="{1C0E815C-D0D2-4DF6-B659-66385B6DA25F}"/>
              </a:ext>
            </a:extLst>
          </p:cNvPr>
          <p:cNvSpPr/>
          <p:nvPr/>
        </p:nvSpPr>
        <p:spPr>
          <a:xfrm>
            <a:off x="800100" y="1897030"/>
            <a:ext cx="1524000" cy="23301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16">
            <a:extLst>
              <a:ext uri="{FF2B5EF4-FFF2-40B4-BE49-F238E27FC236}">
                <a16:creationId xmlns:a16="http://schemas.microsoft.com/office/drawing/2014/main" id="{D8CA6AF6-56EA-4D3C-BA44-D2B8CC024952}"/>
              </a:ext>
            </a:extLst>
          </p:cNvPr>
          <p:cNvSpPr/>
          <p:nvPr/>
        </p:nvSpPr>
        <p:spPr>
          <a:xfrm>
            <a:off x="2476500" y="1897030"/>
            <a:ext cx="1524000" cy="23301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7">
            <a:extLst>
              <a:ext uri="{FF2B5EF4-FFF2-40B4-BE49-F238E27FC236}">
                <a16:creationId xmlns:a16="http://schemas.microsoft.com/office/drawing/2014/main" id="{AAFD1A49-99C5-4819-B5BD-8809C4983D58}"/>
              </a:ext>
            </a:extLst>
          </p:cNvPr>
          <p:cNvSpPr/>
          <p:nvPr/>
        </p:nvSpPr>
        <p:spPr>
          <a:xfrm>
            <a:off x="4152900" y="1897030"/>
            <a:ext cx="1524000" cy="233018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18">
            <a:extLst>
              <a:ext uri="{FF2B5EF4-FFF2-40B4-BE49-F238E27FC236}">
                <a16:creationId xmlns:a16="http://schemas.microsoft.com/office/drawing/2014/main" id="{4C49DB73-A765-4CC0-92CF-FFC026873905}"/>
              </a:ext>
            </a:extLst>
          </p:cNvPr>
          <p:cNvSpPr/>
          <p:nvPr/>
        </p:nvSpPr>
        <p:spPr>
          <a:xfrm>
            <a:off x="5829300" y="1897030"/>
            <a:ext cx="1524000" cy="23301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5AB2BF3B-353E-4C4F-AC83-FE739A3BC8E7}"/>
              </a:ext>
            </a:extLst>
          </p:cNvPr>
          <p:cNvGrpSpPr/>
          <p:nvPr/>
        </p:nvGrpSpPr>
        <p:grpSpPr>
          <a:xfrm>
            <a:off x="935913" y="2037196"/>
            <a:ext cx="1252374" cy="2049851"/>
            <a:chOff x="1085326" y="1958450"/>
            <a:chExt cx="2219161" cy="204985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A84869-89BA-45D7-A8B9-86DFCA08ED17}"/>
                </a:ext>
              </a:extLst>
            </p:cNvPr>
            <p:cNvSpPr txBox="1"/>
            <p:nvPr/>
          </p:nvSpPr>
          <p:spPr>
            <a:xfrm>
              <a:off x="1085326" y="1958450"/>
              <a:ext cx="2219161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2FE013-2D12-4D08-AD85-747788124BB6}"/>
                </a:ext>
              </a:extLst>
            </p:cNvPr>
            <p:cNvSpPr txBox="1"/>
            <p:nvPr/>
          </p:nvSpPr>
          <p:spPr>
            <a:xfrm>
              <a:off x="1085326" y="2253975"/>
              <a:ext cx="22191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46" name="Group 22">
            <a:extLst>
              <a:ext uri="{FF2B5EF4-FFF2-40B4-BE49-F238E27FC236}">
                <a16:creationId xmlns:a16="http://schemas.microsoft.com/office/drawing/2014/main" id="{822F0060-07B9-4251-B72F-087970A08867}"/>
              </a:ext>
            </a:extLst>
          </p:cNvPr>
          <p:cNvGrpSpPr/>
          <p:nvPr/>
        </p:nvGrpSpPr>
        <p:grpSpPr>
          <a:xfrm>
            <a:off x="2612313" y="2037196"/>
            <a:ext cx="1252374" cy="2049851"/>
            <a:chOff x="1085326" y="1958450"/>
            <a:chExt cx="2219161" cy="204985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BC52DE-72CD-46B1-8F6E-25F47FA904FE}"/>
                </a:ext>
              </a:extLst>
            </p:cNvPr>
            <p:cNvSpPr txBox="1"/>
            <p:nvPr/>
          </p:nvSpPr>
          <p:spPr>
            <a:xfrm>
              <a:off x="1085326" y="1958450"/>
              <a:ext cx="2219161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5A5B1F-0CA8-42CE-901C-FF363477E598}"/>
                </a:ext>
              </a:extLst>
            </p:cNvPr>
            <p:cNvSpPr txBox="1"/>
            <p:nvPr/>
          </p:nvSpPr>
          <p:spPr>
            <a:xfrm>
              <a:off x="1085326" y="2253975"/>
              <a:ext cx="22191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49" name="Group 25">
            <a:extLst>
              <a:ext uri="{FF2B5EF4-FFF2-40B4-BE49-F238E27FC236}">
                <a16:creationId xmlns:a16="http://schemas.microsoft.com/office/drawing/2014/main" id="{20ED9C32-EE41-49D7-903C-A157E08FD0B4}"/>
              </a:ext>
            </a:extLst>
          </p:cNvPr>
          <p:cNvGrpSpPr/>
          <p:nvPr/>
        </p:nvGrpSpPr>
        <p:grpSpPr>
          <a:xfrm>
            <a:off x="4288713" y="2037196"/>
            <a:ext cx="1252374" cy="2049851"/>
            <a:chOff x="1085326" y="1958450"/>
            <a:chExt cx="2219161" cy="204985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F236B8-5F42-4B62-AF2C-2B6DE49E3EB5}"/>
                </a:ext>
              </a:extLst>
            </p:cNvPr>
            <p:cNvSpPr txBox="1"/>
            <p:nvPr/>
          </p:nvSpPr>
          <p:spPr>
            <a:xfrm>
              <a:off x="1085326" y="1958450"/>
              <a:ext cx="2219161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EB544B-E4B9-40AD-A6B8-C4DD05409295}"/>
                </a:ext>
              </a:extLst>
            </p:cNvPr>
            <p:cNvSpPr txBox="1"/>
            <p:nvPr/>
          </p:nvSpPr>
          <p:spPr>
            <a:xfrm>
              <a:off x="1085326" y="2253975"/>
              <a:ext cx="22191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52" name="Group 28">
            <a:extLst>
              <a:ext uri="{FF2B5EF4-FFF2-40B4-BE49-F238E27FC236}">
                <a16:creationId xmlns:a16="http://schemas.microsoft.com/office/drawing/2014/main" id="{81252514-0251-4B98-8BB0-3E2FFE3CC2CF}"/>
              </a:ext>
            </a:extLst>
          </p:cNvPr>
          <p:cNvGrpSpPr/>
          <p:nvPr/>
        </p:nvGrpSpPr>
        <p:grpSpPr>
          <a:xfrm>
            <a:off x="5965113" y="2037196"/>
            <a:ext cx="1252374" cy="2049851"/>
            <a:chOff x="1085326" y="1958450"/>
            <a:chExt cx="2219161" cy="204985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E74B5A-B112-4709-AB32-FC6EE0875EF2}"/>
                </a:ext>
              </a:extLst>
            </p:cNvPr>
            <p:cNvSpPr txBox="1"/>
            <p:nvPr/>
          </p:nvSpPr>
          <p:spPr>
            <a:xfrm>
              <a:off x="1085326" y="1958450"/>
              <a:ext cx="2219161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CA10361-7B5B-47CF-AFBF-FE0C5190AB51}"/>
                </a:ext>
              </a:extLst>
            </p:cNvPr>
            <p:cNvSpPr txBox="1"/>
            <p:nvPr/>
          </p:nvSpPr>
          <p:spPr>
            <a:xfrm>
              <a:off x="1085326" y="2253975"/>
              <a:ext cx="22191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56B36FD3-3140-4E72-820A-62BDB7F6CA95}"/>
              </a:ext>
            </a:extLst>
          </p:cNvPr>
          <p:cNvSpPr/>
          <p:nvPr/>
        </p:nvSpPr>
        <p:spPr>
          <a:xfrm rot="5400000">
            <a:off x="7655160" y="4342218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D8612A26-103B-40D6-B6CF-930B5DB93CED}"/>
              </a:ext>
            </a:extLst>
          </p:cNvPr>
          <p:cNvSpPr/>
          <p:nvPr/>
        </p:nvSpPr>
        <p:spPr>
          <a:xfrm rot="9158125" flipV="1">
            <a:off x="7823609" y="3982111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142DA313-889D-428A-B474-C4FAEEECD026}"/>
              </a:ext>
            </a:extLst>
          </p:cNvPr>
          <p:cNvSpPr/>
          <p:nvPr/>
        </p:nvSpPr>
        <p:spPr>
          <a:xfrm rot="5400000">
            <a:off x="8405372" y="374807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E8DFD038-244B-433B-BCF4-C18322FD0933}"/>
              </a:ext>
            </a:extLst>
          </p:cNvPr>
          <p:cNvSpPr/>
          <p:nvPr/>
        </p:nvSpPr>
        <p:spPr>
          <a:xfrm rot="9158125" flipV="1">
            <a:off x="8573821" y="338796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8EE0FD54-73E1-4110-9437-A6B20318B394}"/>
              </a:ext>
            </a:extLst>
          </p:cNvPr>
          <p:cNvSpPr/>
          <p:nvPr/>
        </p:nvSpPr>
        <p:spPr>
          <a:xfrm rot="5400000">
            <a:off x="9135559" y="3142967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965AF6F7-3420-4582-8806-7908CBA381BA}"/>
              </a:ext>
            </a:extLst>
          </p:cNvPr>
          <p:cNvSpPr/>
          <p:nvPr/>
        </p:nvSpPr>
        <p:spPr>
          <a:xfrm rot="9158125" flipV="1">
            <a:off x="9304008" y="2782860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D9678937-76B2-405E-80B9-4479A7BDDA5B}"/>
              </a:ext>
            </a:extLst>
          </p:cNvPr>
          <p:cNvSpPr/>
          <p:nvPr/>
        </p:nvSpPr>
        <p:spPr>
          <a:xfrm rot="5400000">
            <a:off x="9575852" y="2252511"/>
            <a:ext cx="1510308" cy="892859"/>
          </a:xfrm>
          <a:prstGeom prst="parallelogram">
            <a:avLst>
              <a:gd name="adj" fmla="val 76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FAF2BF5F-27A3-49F1-99D3-2A89A6E2FB85}"/>
              </a:ext>
            </a:extLst>
          </p:cNvPr>
          <p:cNvSpPr/>
          <p:nvPr/>
        </p:nvSpPr>
        <p:spPr>
          <a:xfrm rot="1852825">
            <a:off x="9781647" y="1800609"/>
            <a:ext cx="1521654" cy="685206"/>
          </a:xfrm>
          <a:prstGeom prst="triangle">
            <a:avLst>
              <a:gd name="adj" fmla="val 218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그래픽 63">
            <a:extLst>
              <a:ext uri="{FF2B5EF4-FFF2-40B4-BE49-F238E27FC236}">
                <a16:creationId xmlns:a16="http://schemas.microsoft.com/office/drawing/2014/main" id="{225D1FA3-7895-4B02-B64A-3554FF99DAB7}"/>
              </a:ext>
            </a:extLst>
          </p:cNvPr>
          <p:cNvSpPr/>
          <p:nvPr/>
        </p:nvSpPr>
        <p:spPr>
          <a:xfrm>
            <a:off x="9965289" y="3767214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90CD8AB6-F335-4BDB-8386-1A291C535ABC}"/>
              </a:ext>
            </a:extLst>
          </p:cNvPr>
          <p:cNvSpPr/>
          <p:nvPr/>
        </p:nvSpPr>
        <p:spPr>
          <a:xfrm rot="5400000">
            <a:off x="6916557" y="4939200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E57BAC25-CDBA-4F82-BBF3-0438FA6DEEFA}"/>
              </a:ext>
            </a:extLst>
          </p:cNvPr>
          <p:cNvSpPr/>
          <p:nvPr/>
        </p:nvSpPr>
        <p:spPr>
          <a:xfrm rot="9158125" flipV="1">
            <a:off x="7085006" y="4579093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E35D402F-9C8F-4FB4-9DC8-689415417606}"/>
              </a:ext>
            </a:extLst>
          </p:cNvPr>
          <p:cNvSpPr/>
          <p:nvPr/>
        </p:nvSpPr>
        <p:spPr>
          <a:xfrm rot="5400000">
            <a:off x="6177955" y="5531840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FF1CEECD-D3AA-4CBC-A1EB-5F82FD883AD3}"/>
              </a:ext>
            </a:extLst>
          </p:cNvPr>
          <p:cNvSpPr/>
          <p:nvPr/>
        </p:nvSpPr>
        <p:spPr>
          <a:xfrm rot="9158125" flipV="1">
            <a:off x="6346404" y="5171733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D7D3BA-7D55-41F8-A1DD-787CB619A80B}"/>
              </a:ext>
            </a:extLst>
          </p:cNvPr>
          <p:cNvSpPr txBox="1"/>
          <p:nvPr/>
        </p:nvSpPr>
        <p:spPr>
          <a:xfrm rot="2262891">
            <a:off x="6474589" y="5352591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867C6-0791-4733-8F16-E69317AFFE25}"/>
              </a:ext>
            </a:extLst>
          </p:cNvPr>
          <p:cNvSpPr txBox="1"/>
          <p:nvPr/>
        </p:nvSpPr>
        <p:spPr>
          <a:xfrm rot="2262891">
            <a:off x="7216900" y="4758305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FBD81-1778-406D-BD2D-50574F44EDB1}"/>
              </a:ext>
            </a:extLst>
          </p:cNvPr>
          <p:cNvSpPr txBox="1"/>
          <p:nvPr/>
        </p:nvSpPr>
        <p:spPr>
          <a:xfrm rot="2262891">
            <a:off x="7959211" y="416401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990541-2434-4340-A7E6-87F69B0967EB}"/>
              </a:ext>
            </a:extLst>
          </p:cNvPr>
          <p:cNvSpPr txBox="1"/>
          <p:nvPr/>
        </p:nvSpPr>
        <p:spPr>
          <a:xfrm rot="2262891">
            <a:off x="8701522" y="3569729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808FE-F85D-4B3B-99DC-ECFF430D10F8}"/>
              </a:ext>
            </a:extLst>
          </p:cNvPr>
          <p:cNvSpPr txBox="1"/>
          <p:nvPr/>
        </p:nvSpPr>
        <p:spPr>
          <a:xfrm rot="2262891">
            <a:off x="9443833" y="2975441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B5136B4-36D8-4E4A-92C6-95C088DD4389}"/>
              </a:ext>
            </a:extLst>
          </p:cNvPr>
          <p:cNvSpPr/>
          <p:nvPr/>
        </p:nvSpPr>
        <p:spPr>
          <a:xfrm>
            <a:off x="2081360" y="2957264"/>
            <a:ext cx="72000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163AA8D-EECD-483F-8DF5-45539D62D81A}"/>
              </a:ext>
            </a:extLst>
          </p:cNvPr>
          <p:cNvSpPr/>
          <p:nvPr/>
        </p:nvSpPr>
        <p:spPr>
          <a:xfrm>
            <a:off x="2081360" y="4798758"/>
            <a:ext cx="72000" cy="14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4944E2D-D47D-4B2A-9640-960BBC002A13}"/>
              </a:ext>
            </a:extLst>
          </p:cNvPr>
          <p:cNvGrpSpPr/>
          <p:nvPr/>
        </p:nvGrpSpPr>
        <p:grpSpPr>
          <a:xfrm>
            <a:off x="2396614" y="2851351"/>
            <a:ext cx="3479199" cy="1615826"/>
            <a:chOff x="7892025" y="1572049"/>
            <a:chExt cx="3479199" cy="16158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B4962B-6442-4BE8-A782-88E085F89FA0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C1CFB1-E5C3-4354-8D65-4BB56E79E025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4350C4-5FE2-4CC5-8296-2DEBBF7F9811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EA394E-C714-43C4-B282-72A35BEBF71C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A03850-12F4-4E79-8DFA-388B41E46958}"/>
              </a:ext>
            </a:extLst>
          </p:cNvPr>
          <p:cNvSpPr txBox="1"/>
          <p:nvPr/>
        </p:nvSpPr>
        <p:spPr>
          <a:xfrm>
            <a:off x="484588" y="3397654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41F70-2251-4531-9D86-1D1C50FD9A72}"/>
              </a:ext>
            </a:extLst>
          </p:cNvPr>
          <p:cNvSpPr txBox="1"/>
          <p:nvPr/>
        </p:nvSpPr>
        <p:spPr>
          <a:xfrm>
            <a:off x="484588" y="5239148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40236E2-9D38-4601-BBAA-C86D9996AD8E}"/>
              </a:ext>
            </a:extLst>
          </p:cNvPr>
          <p:cNvGrpSpPr/>
          <p:nvPr/>
        </p:nvGrpSpPr>
        <p:grpSpPr>
          <a:xfrm>
            <a:off x="2396614" y="4692845"/>
            <a:ext cx="3479199" cy="1615826"/>
            <a:chOff x="7892025" y="1572049"/>
            <a:chExt cx="3479199" cy="16158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09EAA6-B44A-4731-8BCD-FBF77F70BF93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10FF8C-D0E5-47AF-80B2-8F5A21D50298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97A96C-C0FB-4D71-94DB-959EB373D77C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835A27-DF93-43A9-9A20-AD489FC6ECBF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6F3D7D9-D168-4135-8587-EDBBF0F33764}"/>
              </a:ext>
            </a:extLst>
          </p:cNvPr>
          <p:cNvSpPr txBox="1"/>
          <p:nvPr/>
        </p:nvSpPr>
        <p:spPr>
          <a:xfrm>
            <a:off x="541768" y="2043268"/>
            <a:ext cx="60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ED86ED-652C-4CE6-9821-6D93E1665496}"/>
              </a:ext>
            </a:extLst>
          </p:cNvPr>
          <p:cNvSpPr txBox="1"/>
          <p:nvPr/>
        </p:nvSpPr>
        <p:spPr>
          <a:xfrm>
            <a:off x="541768" y="1735492"/>
            <a:ext cx="6017674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id="{06A2E60A-E0F2-4DE8-A866-24D4F675C370}"/>
              </a:ext>
            </a:extLst>
          </p:cNvPr>
          <p:cNvSpPr/>
          <p:nvPr/>
        </p:nvSpPr>
        <p:spPr>
          <a:xfrm>
            <a:off x="10003802" y="2303207"/>
            <a:ext cx="596328" cy="339424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D0A6CA-AC61-4353-9ABB-1B23644E2179}"/>
              </a:ext>
            </a:extLst>
          </p:cNvPr>
          <p:cNvSpPr txBox="1"/>
          <p:nvPr/>
        </p:nvSpPr>
        <p:spPr>
          <a:xfrm>
            <a:off x="0" y="23166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BE6F844-E8E5-4241-9BFB-5DCC20F73225}"/>
              </a:ext>
            </a:extLst>
          </p:cNvPr>
          <p:cNvGrpSpPr/>
          <p:nvPr/>
        </p:nvGrpSpPr>
        <p:grpSpPr>
          <a:xfrm>
            <a:off x="694188" y="4784099"/>
            <a:ext cx="3707499" cy="1640786"/>
            <a:chOff x="835715" y="4784099"/>
            <a:chExt cx="3707499" cy="1640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BF3CEA-97DF-43D5-9575-56B73717617A}"/>
                </a:ext>
              </a:extLst>
            </p:cNvPr>
            <p:cNvSpPr txBox="1"/>
            <p:nvPr/>
          </p:nvSpPr>
          <p:spPr>
            <a:xfrm>
              <a:off x="835715" y="5224556"/>
              <a:ext cx="3707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0A0092-0080-4051-B1D9-CB18E2D8232C}"/>
                </a:ext>
              </a:extLst>
            </p:cNvPr>
            <p:cNvSpPr txBox="1"/>
            <p:nvPr/>
          </p:nvSpPr>
          <p:spPr>
            <a:xfrm>
              <a:off x="835715" y="4784099"/>
              <a:ext cx="37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F275BF1-59AF-4F19-AD2E-27FE90D22C2B}"/>
              </a:ext>
            </a:extLst>
          </p:cNvPr>
          <p:cNvGrpSpPr/>
          <p:nvPr/>
        </p:nvGrpSpPr>
        <p:grpSpPr>
          <a:xfrm>
            <a:off x="7790313" y="4784099"/>
            <a:ext cx="3707499" cy="1640786"/>
            <a:chOff x="835715" y="4784099"/>
            <a:chExt cx="3707499" cy="16407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AA1B98-7CA0-46A1-8559-6553CFA36FF4}"/>
                </a:ext>
              </a:extLst>
            </p:cNvPr>
            <p:cNvSpPr txBox="1"/>
            <p:nvPr/>
          </p:nvSpPr>
          <p:spPr>
            <a:xfrm>
              <a:off x="835715" y="5224556"/>
              <a:ext cx="37074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3A0F3E-A4D5-492F-88F4-84783CC6650C}"/>
                </a:ext>
              </a:extLst>
            </p:cNvPr>
            <p:cNvSpPr txBox="1"/>
            <p:nvPr/>
          </p:nvSpPr>
          <p:spPr>
            <a:xfrm>
              <a:off x="835715" y="4784099"/>
              <a:ext cx="3707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EC8D088-F85C-4F86-B985-4F28C6A8EF1E}"/>
              </a:ext>
            </a:extLst>
          </p:cNvPr>
          <p:cNvSpPr txBox="1"/>
          <p:nvPr/>
        </p:nvSpPr>
        <p:spPr>
          <a:xfrm>
            <a:off x="5077393" y="4942773"/>
            <a:ext cx="203721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760EB-C775-40DF-B0C6-1BD61E2F9DEB}"/>
              </a:ext>
            </a:extLst>
          </p:cNvPr>
          <p:cNvSpPr txBox="1"/>
          <p:nvPr/>
        </p:nvSpPr>
        <p:spPr>
          <a:xfrm>
            <a:off x="6370948" y="4415677"/>
            <a:ext cx="48826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0E63B4F-BD1A-4F48-811C-78482BC1F35A}"/>
              </a:ext>
            </a:extLst>
          </p:cNvPr>
          <p:cNvGrpSpPr/>
          <p:nvPr/>
        </p:nvGrpSpPr>
        <p:grpSpPr>
          <a:xfrm>
            <a:off x="952681" y="687997"/>
            <a:ext cx="4890690" cy="1144585"/>
            <a:chOff x="5602558" y="521010"/>
            <a:chExt cx="4890690" cy="11445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967ED8-4823-4C2A-9305-56791E366D9F}"/>
                </a:ext>
              </a:extLst>
            </p:cNvPr>
            <p:cNvSpPr txBox="1"/>
            <p:nvPr/>
          </p:nvSpPr>
          <p:spPr>
            <a:xfrm>
              <a:off x="5734437" y="1203930"/>
              <a:ext cx="475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4AD4FA23-BF06-4386-8BDF-2C7C348B2B3F}"/>
                </a:ext>
              </a:extLst>
            </p:cNvPr>
            <p:cNvGrpSpPr/>
            <p:nvPr/>
          </p:nvGrpSpPr>
          <p:grpSpPr>
            <a:xfrm>
              <a:off x="5602558" y="521010"/>
              <a:ext cx="4793720" cy="777510"/>
              <a:chOff x="6102442" y="1483456"/>
              <a:chExt cx="4793720" cy="77751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125A90-997C-4617-A1CB-42F5DFA026A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03589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6F0945-8442-467C-B753-FC5C2D6BE601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32ADA78-43A7-46AB-8AC1-A299519EDBCA}"/>
              </a:ext>
            </a:extLst>
          </p:cNvPr>
          <p:cNvGrpSpPr/>
          <p:nvPr/>
        </p:nvGrpSpPr>
        <p:grpSpPr>
          <a:xfrm>
            <a:off x="6362899" y="687997"/>
            <a:ext cx="4890690" cy="1144585"/>
            <a:chOff x="5602558" y="521010"/>
            <a:chExt cx="4890690" cy="11445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55D6FB-4399-4C94-9DD6-12B2A126634E}"/>
                </a:ext>
              </a:extLst>
            </p:cNvPr>
            <p:cNvSpPr txBox="1"/>
            <p:nvPr/>
          </p:nvSpPr>
          <p:spPr>
            <a:xfrm>
              <a:off x="5734437" y="1203930"/>
              <a:ext cx="475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D905498D-8375-468C-B389-0BD1806A3054}"/>
                </a:ext>
              </a:extLst>
            </p:cNvPr>
            <p:cNvGrpSpPr/>
            <p:nvPr/>
          </p:nvGrpSpPr>
          <p:grpSpPr>
            <a:xfrm>
              <a:off x="5602558" y="521010"/>
              <a:ext cx="4793720" cy="777510"/>
              <a:chOff x="6102442" y="1483456"/>
              <a:chExt cx="4793720" cy="7775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ED2F24-A011-4AED-B98B-8795D62447FD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03589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7A1D17-116E-433F-8A99-3E8709DC0CC4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65078E1-F052-4D3E-8955-0CC7AE2D449E}"/>
              </a:ext>
            </a:extLst>
          </p:cNvPr>
          <p:cNvGrpSpPr/>
          <p:nvPr/>
        </p:nvGrpSpPr>
        <p:grpSpPr>
          <a:xfrm>
            <a:off x="952681" y="2261338"/>
            <a:ext cx="4890690" cy="1144585"/>
            <a:chOff x="5602558" y="521010"/>
            <a:chExt cx="4890690" cy="1144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FF6734-C0BD-45AB-BBCF-E7ED06DAB7A1}"/>
                </a:ext>
              </a:extLst>
            </p:cNvPr>
            <p:cNvSpPr txBox="1"/>
            <p:nvPr/>
          </p:nvSpPr>
          <p:spPr>
            <a:xfrm>
              <a:off x="5734437" y="1203930"/>
              <a:ext cx="475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9DCB0D65-9C50-45FE-B075-1B8E5A0D3510}"/>
                </a:ext>
              </a:extLst>
            </p:cNvPr>
            <p:cNvGrpSpPr/>
            <p:nvPr/>
          </p:nvGrpSpPr>
          <p:grpSpPr>
            <a:xfrm>
              <a:off x="5602558" y="521010"/>
              <a:ext cx="4793720" cy="777510"/>
              <a:chOff x="6102442" y="1483456"/>
              <a:chExt cx="4793720" cy="77751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AE5311-AC3F-4218-AD27-1E72AFBCEBB6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03589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5B5E7A-25C6-4CF1-BC6D-179A2EE88925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F6638C4-D7AD-46D1-8812-FE4BEAE0FB15}"/>
              </a:ext>
            </a:extLst>
          </p:cNvPr>
          <p:cNvGrpSpPr/>
          <p:nvPr/>
        </p:nvGrpSpPr>
        <p:grpSpPr>
          <a:xfrm>
            <a:off x="6362899" y="2261338"/>
            <a:ext cx="4890690" cy="1144585"/>
            <a:chOff x="5602558" y="521010"/>
            <a:chExt cx="4890690" cy="11445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9C9072-0732-4001-AF94-7E9DBE857529}"/>
                </a:ext>
              </a:extLst>
            </p:cNvPr>
            <p:cNvSpPr txBox="1"/>
            <p:nvPr/>
          </p:nvSpPr>
          <p:spPr>
            <a:xfrm>
              <a:off x="5734437" y="1203930"/>
              <a:ext cx="475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3">
              <a:extLst>
                <a:ext uri="{FF2B5EF4-FFF2-40B4-BE49-F238E27FC236}">
                  <a16:creationId xmlns:a16="http://schemas.microsoft.com/office/drawing/2014/main" id="{B2902EDE-96E6-4F2F-8500-335D3B84BDF5}"/>
                </a:ext>
              </a:extLst>
            </p:cNvPr>
            <p:cNvGrpSpPr/>
            <p:nvPr/>
          </p:nvGrpSpPr>
          <p:grpSpPr>
            <a:xfrm>
              <a:off x="5602558" y="521010"/>
              <a:ext cx="4793720" cy="777510"/>
              <a:chOff x="6102442" y="1483456"/>
              <a:chExt cx="4793720" cy="777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EE19EB-6001-43C0-B3FE-2E98C4671171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03589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4F30F0-BBA5-4FA1-88EC-9E80F5959E7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17">
            <a:extLst>
              <a:ext uri="{FF2B5EF4-FFF2-40B4-BE49-F238E27FC236}">
                <a16:creationId xmlns:a16="http://schemas.microsoft.com/office/drawing/2014/main" id="{B71A2849-C686-436C-AE6C-CE5D34ECE007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2982114" y="2189550"/>
            <a:ext cx="1053556" cy="5388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3">
            <a:extLst>
              <a:ext uri="{FF2B5EF4-FFF2-40B4-BE49-F238E27FC236}">
                <a16:creationId xmlns:a16="http://schemas.microsoft.com/office/drawing/2014/main" id="{AFE21F53-35AF-4B68-AE0E-48B228EA9C35}"/>
              </a:ext>
            </a:extLst>
          </p:cNvPr>
          <p:cNvGrpSpPr/>
          <p:nvPr/>
        </p:nvGrpSpPr>
        <p:grpSpPr>
          <a:xfrm>
            <a:off x="2087925" y="2369369"/>
            <a:ext cx="1672976" cy="3345954"/>
            <a:chOff x="6096001" y="2594702"/>
            <a:chExt cx="1286887" cy="2573773"/>
          </a:xfrm>
          <a:solidFill>
            <a:schemeClr val="accent5"/>
          </a:solidFill>
        </p:grpSpPr>
        <p:sp>
          <p:nvSpPr>
            <p:cNvPr id="5" name="Freeform: Shape 54">
              <a:extLst>
                <a:ext uri="{FF2B5EF4-FFF2-40B4-BE49-F238E27FC236}">
                  <a16:creationId xmlns:a16="http://schemas.microsoft.com/office/drawing/2014/main" id="{3BE80805-8609-4F2D-A844-D3DDB125134F}"/>
                </a:ext>
              </a:extLst>
            </p:cNvPr>
            <p:cNvSpPr/>
            <p:nvPr/>
          </p:nvSpPr>
          <p:spPr>
            <a:xfrm>
              <a:off x="6096002" y="2594702"/>
              <a:ext cx="1286886" cy="2573773"/>
            </a:xfrm>
            <a:custGeom>
              <a:avLst/>
              <a:gdLst>
                <a:gd name="connsiteX0" fmla="*/ 0 w 1286886"/>
                <a:gd name="connsiteY0" fmla="*/ 0 h 2573772"/>
                <a:gd name="connsiteX1" fmla="*/ 1286886 w 1286886"/>
                <a:gd name="connsiteY1" fmla="*/ 1286886 h 2573772"/>
                <a:gd name="connsiteX2" fmla="*/ 0 w 1286886"/>
                <a:gd name="connsiteY2" fmla="*/ 2573772 h 2573772"/>
                <a:gd name="connsiteX3" fmla="*/ 0 w 1286886"/>
                <a:gd name="connsiteY3" fmla="*/ 2444359 h 2573772"/>
                <a:gd name="connsiteX4" fmla="*/ 1157473 w 1286886"/>
                <a:gd name="connsiteY4" fmla="*/ 1286886 h 2573772"/>
                <a:gd name="connsiteX5" fmla="*/ 0 w 1286886"/>
                <a:gd name="connsiteY5" fmla="*/ 129413 h 2573772"/>
                <a:gd name="connsiteX6" fmla="*/ 0 w 1286886"/>
                <a:gd name="connsiteY6" fmla="*/ 0 h 257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886" h="2573772">
                  <a:moveTo>
                    <a:pt x="0" y="0"/>
                  </a:moveTo>
                  <a:cubicBezTo>
                    <a:pt x="709574" y="0"/>
                    <a:pt x="1286886" y="577313"/>
                    <a:pt x="1286886" y="1286886"/>
                  </a:cubicBezTo>
                  <a:cubicBezTo>
                    <a:pt x="1286886" y="1996460"/>
                    <a:pt x="709574" y="2573772"/>
                    <a:pt x="0" y="2573772"/>
                  </a:cubicBezTo>
                  <a:lnTo>
                    <a:pt x="0" y="2444359"/>
                  </a:lnTo>
                  <a:cubicBezTo>
                    <a:pt x="638267" y="2444359"/>
                    <a:pt x="1157473" y="1925153"/>
                    <a:pt x="1157473" y="1286886"/>
                  </a:cubicBezTo>
                  <a:cubicBezTo>
                    <a:pt x="1157473" y="648620"/>
                    <a:pt x="638267" y="129413"/>
                    <a:pt x="0" y="1294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2">
              <a:extLst>
                <a:ext uri="{FF2B5EF4-FFF2-40B4-BE49-F238E27FC236}">
                  <a16:creationId xmlns:a16="http://schemas.microsoft.com/office/drawing/2014/main" id="{3FFB5001-CFD4-44CC-A1E2-E753E5F6FE58}"/>
                </a:ext>
              </a:extLst>
            </p:cNvPr>
            <p:cNvSpPr/>
            <p:nvPr/>
          </p:nvSpPr>
          <p:spPr>
            <a:xfrm>
              <a:off x="6096002" y="2919268"/>
              <a:ext cx="960766" cy="1923082"/>
            </a:xfrm>
            <a:custGeom>
              <a:avLst/>
              <a:gdLst>
                <a:gd name="connsiteX0" fmla="*/ 1 w 960766"/>
                <a:gd name="connsiteY0" fmla="*/ 0 h 1923082"/>
                <a:gd name="connsiteX1" fmla="*/ 960766 w 960766"/>
                <a:gd name="connsiteY1" fmla="*/ 961542 h 1923082"/>
                <a:gd name="connsiteX2" fmla="*/ 1 w 960766"/>
                <a:gd name="connsiteY2" fmla="*/ 1923082 h 1923082"/>
                <a:gd name="connsiteX3" fmla="*/ 0 w 960766"/>
                <a:gd name="connsiteY3" fmla="*/ 1923082 h 1923082"/>
                <a:gd name="connsiteX4" fmla="*/ 0 w 960766"/>
                <a:gd name="connsiteY4" fmla="*/ 1793668 h 1923082"/>
                <a:gd name="connsiteX5" fmla="*/ 1 w 960766"/>
                <a:gd name="connsiteY5" fmla="*/ 1793668 h 1923082"/>
                <a:gd name="connsiteX6" fmla="*/ 831352 w 960766"/>
                <a:gd name="connsiteY6" fmla="*/ 961542 h 1923082"/>
                <a:gd name="connsiteX7" fmla="*/ 1 w 960766"/>
                <a:gd name="connsiteY7" fmla="*/ 129413 h 1923082"/>
                <a:gd name="connsiteX8" fmla="*/ 0 w 960766"/>
                <a:gd name="connsiteY8" fmla="*/ 129413 h 1923082"/>
                <a:gd name="connsiteX9" fmla="*/ 0 w 960766"/>
                <a:gd name="connsiteY9" fmla="*/ 0 h 1923082"/>
                <a:gd name="connsiteX10" fmla="*/ 1 w 960766"/>
                <a:gd name="connsiteY10" fmla="*/ 0 h 1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766" h="1923082">
                  <a:moveTo>
                    <a:pt x="1" y="0"/>
                  </a:moveTo>
                  <a:cubicBezTo>
                    <a:pt x="529820" y="0"/>
                    <a:pt x="960766" y="431334"/>
                    <a:pt x="960766" y="961542"/>
                  </a:cubicBezTo>
                  <a:cubicBezTo>
                    <a:pt x="960766" y="1491747"/>
                    <a:pt x="529820" y="1923082"/>
                    <a:pt x="1" y="1923082"/>
                  </a:cubicBezTo>
                  <a:lnTo>
                    <a:pt x="0" y="1923082"/>
                  </a:lnTo>
                  <a:lnTo>
                    <a:pt x="0" y="1793668"/>
                  </a:lnTo>
                  <a:lnTo>
                    <a:pt x="1" y="1793668"/>
                  </a:lnTo>
                  <a:cubicBezTo>
                    <a:pt x="458384" y="1793668"/>
                    <a:pt x="831352" y="1420440"/>
                    <a:pt x="831352" y="961542"/>
                  </a:cubicBezTo>
                  <a:cubicBezTo>
                    <a:pt x="831352" y="502641"/>
                    <a:pt x="458384" y="129413"/>
                    <a:pt x="1" y="129413"/>
                  </a:cubicBezTo>
                  <a:lnTo>
                    <a:pt x="0" y="12941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50">
              <a:extLst>
                <a:ext uri="{FF2B5EF4-FFF2-40B4-BE49-F238E27FC236}">
                  <a16:creationId xmlns:a16="http://schemas.microsoft.com/office/drawing/2014/main" id="{0379F338-F8CF-4E74-A670-44E512A99348}"/>
                </a:ext>
              </a:extLst>
            </p:cNvPr>
            <p:cNvSpPr/>
            <p:nvPr/>
          </p:nvSpPr>
          <p:spPr>
            <a:xfrm>
              <a:off x="6096002" y="3245389"/>
              <a:ext cx="634645" cy="1270839"/>
            </a:xfrm>
            <a:custGeom>
              <a:avLst/>
              <a:gdLst>
                <a:gd name="connsiteX0" fmla="*/ 1 w 634645"/>
                <a:gd name="connsiteY0" fmla="*/ 0 h 1270839"/>
                <a:gd name="connsiteX1" fmla="*/ 634645 w 634645"/>
                <a:gd name="connsiteY1" fmla="*/ 635420 h 1270839"/>
                <a:gd name="connsiteX2" fmla="*/ 1 w 634645"/>
                <a:gd name="connsiteY2" fmla="*/ 1270839 h 1270839"/>
                <a:gd name="connsiteX3" fmla="*/ 0 w 634645"/>
                <a:gd name="connsiteY3" fmla="*/ 1270839 h 1270839"/>
                <a:gd name="connsiteX4" fmla="*/ 0 w 634645"/>
                <a:gd name="connsiteY4" fmla="*/ 1141425 h 1270839"/>
                <a:gd name="connsiteX5" fmla="*/ 1 w 634645"/>
                <a:gd name="connsiteY5" fmla="*/ 1141425 h 1270839"/>
                <a:gd name="connsiteX6" fmla="*/ 505231 w 634645"/>
                <a:gd name="connsiteY6" fmla="*/ 635420 h 1270839"/>
                <a:gd name="connsiteX7" fmla="*/ 1 w 634645"/>
                <a:gd name="connsiteY7" fmla="*/ 129413 h 1270839"/>
                <a:gd name="connsiteX8" fmla="*/ 0 w 634645"/>
                <a:gd name="connsiteY8" fmla="*/ 129413 h 1270839"/>
                <a:gd name="connsiteX9" fmla="*/ 0 w 634645"/>
                <a:gd name="connsiteY9" fmla="*/ 0 h 1270839"/>
                <a:gd name="connsiteX10" fmla="*/ 1 w 634645"/>
                <a:gd name="connsiteY10" fmla="*/ 0 h 127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645" h="1270839">
                  <a:moveTo>
                    <a:pt x="1" y="0"/>
                  </a:moveTo>
                  <a:cubicBezTo>
                    <a:pt x="349935" y="0"/>
                    <a:pt x="634645" y="285098"/>
                    <a:pt x="634645" y="635420"/>
                  </a:cubicBezTo>
                  <a:cubicBezTo>
                    <a:pt x="634645" y="985741"/>
                    <a:pt x="349935" y="1270839"/>
                    <a:pt x="1" y="1270839"/>
                  </a:cubicBezTo>
                  <a:lnTo>
                    <a:pt x="0" y="1270839"/>
                  </a:lnTo>
                  <a:lnTo>
                    <a:pt x="0" y="1141425"/>
                  </a:lnTo>
                  <a:lnTo>
                    <a:pt x="1" y="1141425"/>
                  </a:lnTo>
                  <a:cubicBezTo>
                    <a:pt x="278628" y="1141425"/>
                    <a:pt x="505231" y="914435"/>
                    <a:pt x="505231" y="635420"/>
                  </a:cubicBezTo>
                  <a:cubicBezTo>
                    <a:pt x="505231" y="356405"/>
                    <a:pt x="278628" y="129413"/>
                    <a:pt x="1" y="129413"/>
                  </a:cubicBezTo>
                  <a:lnTo>
                    <a:pt x="0" y="12941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8">
              <a:extLst>
                <a:ext uri="{FF2B5EF4-FFF2-40B4-BE49-F238E27FC236}">
                  <a16:creationId xmlns:a16="http://schemas.microsoft.com/office/drawing/2014/main" id="{9A47886F-2182-443B-870D-ABA1896EC475}"/>
                </a:ext>
              </a:extLst>
            </p:cNvPr>
            <p:cNvSpPr/>
            <p:nvPr/>
          </p:nvSpPr>
          <p:spPr>
            <a:xfrm>
              <a:off x="6096001" y="3635522"/>
              <a:ext cx="243039" cy="489025"/>
            </a:xfrm>
            <a:custGeom>
              <a:avLst/>
              <a:gdLst>
                <a:gd name="connsiteX0" fmla="*/ 0 w 243039"/>
                <a:gd name="connsiteY0" fmla="*/ 0 h 489025"/>
                <a:gd name="connsiteX1" fmla="*/ 48380 w 243039"/>
                <a:gd name="connsiteY1" fmla="*/ 4889 h 489025"/>
                <a:gd name="connsiteX2" fmla="*/ 243039 w 243039"/>
                <a:gd name="connsiteY2" fmla="*/ 244513 h 489025"/>
                <a:gd name="connsiteX3" fmla="*/ 48380 w 243039"/>
                <a:gd name="connsiteY3" fmla="*/ 484135 h 489025"/>
                <a:gd name="connsiteX4" fmla="*/ 0 w 243039"/>
                <a:gd name="connsiteY4" fmla="*/ 489025 h 489025"/>
                <a:gd name="connsiteX5" fmla="*/ 0 w 243039"/>
                <a:gd name="connsiteY5" fmla="*/ 0 h 4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39" h="489025">
                  <a:moveTo>
                    <a:pt x="0" y="0"/>
                  </a:moveTo>
                  <a:lnTo>
                    <a:pt x="48380" y="4889"/>
                  </a:lnTo>
                  <a:cubicBezTo>
                    <a:pt x="159513" y="27692"/>
                    <a:pt x="243039" y="126293"/>
                    <a:pt x="243039" y="244513"/>
                  </a:cubicBezTo>
                  <a:cubicBezTo>
                    <a:pt x="243039" y="362732"/>
                    <a:pt x="159513" y="461332"/>
                    <a:pt x="48380" y="484135"/>
                  </a:cubicBezTo>
                  <a:lnTo>
                    <a:pt x="0" y="489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65">
            <a:extLst>
              <a:ext uri="{FF2B5EF4-FFF2-40B4-BE49-F238E27FC236}">
                <a16:creationId xmlns:a16="http://schemas.microsoft.com/office/drawing/2014/main" id="{D8AA47FF-4FB2-491B-B9D4-73DC8E27C704}"/>
              </a:ext>
            </a:extLst>
          </p:cNvPr>
          <p:cNvGrpSpPr/>
          <p:nvPr/>
        </p:nvGrpSpPr>
        <p:grpSpPr>
          <a:xfrm rot="20853083">
            <a:off x="1919581" y="2624342"/>
            <a:ext cx="2251241" cy="1068368"/>
            <a:chOff x="1719925" y="2675941"/>
            <a:chExt cx="2010435" cy="954090"/>
          </a:xfrm>
        </p:grpSpPr>
        <p:sp>
          <p:nvSpPr>
            <p:cNvPr id="10" name="Parallelogram 66">
              <a:extLst>
                <a:ext uri="{FF2B5EF4-FFF2-40B4-BE49-F238E27FC236}">
                  <a16:creationId xmlns:a16="http://schemas.microsoft.com/office/drawing/2014/main" id="{D2267210-09B9-44FD-A019-94806218D152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35668AB4-5C19-41EE-A64D-F30C9591580E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12" name="Group 68">
              <a:extLst>
                <a:ext uri="{FF2B5EF4-FFF2-40B4-BE49-F238E27FC236}">
                  <a16:creationId xmlns:a16="http://schemas.microsoft.com/office/drawing/2014/main" id="{07616D95-8521-4869-99A5-5B901C6154AD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13" name="Parallelogram 69">
                <a:extLst>
                  <a:ext uri="{FF2B5EF4-FFF2-40B4-BE49-F238E27FC236}">
                    <a16:creationId xmlns:a16="http://schemas.microsoft.com/office/drawing/2014/main" id="{A55903C1-E6D2-496C-9E82-6A8B6D46B481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4" name="Parallelogram 70">
                <a:extLst>
                  <a:ext uri="{FF2B5EF4-FFF2-40B4-BE49-F238E27FC236}">
                    <a16:creationId xmlns:a16="http://schemas.microsoft.com/office/drawing/2014/main" id="{4075D3BA-BFEE-496F-9833-35EC1D1E815F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grpSp>
            <p:nvGrpSpPr>
              <p:cNvPr id="15" name="Group 71">
                <a:extLst>
                  <a:ext uri="{FF2B5EF4-FFF2-40B4-BE49-F238E27FC236}">
                    <a16:creationId xmlns:a16="http://schemas.microsoft.com/office/drawing/2014/main" id="{81289DC9-44D4-4DB0-9AAA-08F47CAF9B9C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7" name="Trapezoid 33">
                  <a:extLst>
                    <a:ext uri="{FF2B5EF4-FFF2-40B4-BE49-F238E27FC236}">
                      <a16:creationId xmlns:a16="http://schemas.microsoft.com/office/drawing/2014/main" id="{8921165E-0731-4CA7-9869-CD7E47EA9653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8" name="Chord 74">
                  <a:extLst>
                    <a:ext uri="{FF2B5EF4-FFF2-40B4-BE49-F238E27FC236}">
                      <a16:creationId xmlns:a16="http://schemas.microsoft.com/office/drawing/2014/main" id="{2F36481E-ED6D-480E-8AD3-72A378EB5193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9" name="Trapezoid 37">
                  <a:extLst>
                    <a:ext uri="{FF2B5EF4-FFF2-40B4-BE49-F238E27FC236}">
                      <a16:creationId xmlns:a16="http://schemas.microsoft.com/office/drawing/2014/main" id="{EDF149A0-456E-43F6-8D2A-7ED684974883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6" name="Parallelogram 72">
                <a:extLst>
                  <a:ext uri="{FF2B5EF4-FFF2-40B4-BE49-F238E27FC236}">
                    <a16:creationId xmlns:a16="http://schemas.microsoft.com/office/drawing/2014/main" id="{E00173A0-E067-4C36-AEFD-F8D2D7311A62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0" name="Oval 95">
            <a:extLst>
              <a:ext uri="{FF2B5EF4-FFF2-40B4-BE49-F238E27FC236}">
                <a16:creationId xmlns:a16="http://schemas.microsoft.com/office/drawing/2014/main" id="{DA102652-E001-4F59-ADA1-630E0D6F6A06}"/>
              </a:ext>
            </a:extLst>
          </p:cNvPr>
          <p:cNvSpPr/>
          <p:nvPr/>
        </p:nvSpPr>
        <p:spPr>
          <a:xfrm>
            <a:off x="7033139" y="3009761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CC20EA-D402-4648-B570-BA03DF928F5E}"/>
              </a:ext>
            </a:extLst>
          </p:cNvPr>
          <p:cNvSpPr txBox="1"/>
          <p:nvPr/>
        </p:nvSpPr>
        <p:spPr>
          <a:xfrm>
            <a:off x="7893982" y="3032451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2" name="Oval 97">
            <a:extLst>
              <a:ext uri="{FF2B5EF4-FFF2-40B4-BE49-F238E27FC236}">
                <a16:creationId xmlns:a16="http://schemas.microsoft.com/office/drawing/2014/main" id="{C948B0BF-B13F-4492-88B7-93C54085052C}"/>
              </a:ext>
            </a:extLst>
          </p:cNvPr>
          <p:cNvSpPr/>
          <p:nvPr/>
        </p:nvSpPr>
        <p:spPr>
          <a:xfrm>
            <a:off x="7033139" y="4188835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068CD8-248A-4A7F-81DC-21BE00F07013}"/>
              </a:ext>
            </a:extLst>
          </p:cNvPr>
          <p:cNvSpPr txBox="1"/>
          <p:nvPr/>
        </p:nvSpPr>
        <p:spPr>
          <a:xfrm>
            <a:off x="7893982" y="42115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Oval 99">
            <a:extLst>
              <a:ext uri="{FF2B5EF4-FFF2-40B4-BE49-F238E27FC236}">
                <a16:creationId xmlns:a16="http://schemas.microsoft.com/office/drawing/2014/main" id="{8251E1C3-8871-42B3-B4A6-9163F321AED3}"/>
              </a:ext>
            </a:extLst>
          </p:cNvPr>
          <p:cNvSpPr/>
          <p:nvPr/>
        </p:nvSpPr>
        <p:spPr>
          <a:xfrm>
            <a:off x="7033139" y="5367908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A3114-4EB6-486E-8DF1-C00896AF344B}"/>
              </a:ext>
            </a:extLst>
          </p:cNvPr>
          <p:cNvSpPr txBox="1"/>
          <p:nvPr/>
        </p:nvSpPr>
        <p:spPr>
          <a:xfrm>
            <a:off x="7893982" y="5390598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6" name="Straight Connector 101">
            <a:extLst>
              <a:ext uri="{FF2B5EF4-FFF2-40B4-BE49-F238E27FC236}">
                <a16:creationId xmlns:a16="http://schemas.microsoft.com/office/drawing/2014/main" id="{434CECC4-0665-46AF-9159-7501749EBA61}"/>
              </a:ext>
            </a:extLst>
          </p:cNvPr>
          <p:cNvCxnSpPr>
            <a:cxnSpLocks/>
            <a:stCxn id="24" idx="2"/>
            <a:endCxn id="31" idx="3"/>
          </p:cNvCxnSpPr>
          <p:nvPr/>
        </p:nvCxnSpPr>
        <p:spPr>
          <a:xfrm flipH="1" flipV="1">
            <a:off x="5611201" y="5709803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02">
            <a:extLst>
              <a:ext uri="{FF2B5EF4-FFF2-40B4-BE49-F238E27FC236}">
                <a16:creationId xmlns:a16="http://schemas.microsoft.com/office/drawing/2014/main" id="{0A8BE6A7-56D7-4AC4-B67C-ED7FD98EEC2A}"/>
              </a:ext>
            </a:extLst>
          </p:cNvPr>
          <p:cNvCxnSpPr>
            <a:cxnSpLocks/>
            <a:stCxn id="22" idx="2"/>
            <a:endCxn id="30" idx="3"/>
          </p:cNvCxnSpPr>
          <p:nvPr/>
        </p:nvCxnSpPr>
        <p:spPr>
          <a:xfrm flipH="1" flipV="1">
            <a:off x="5611201" y="4536386"/>
            <a:ext cx="1421938" cy="471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3">
            <a:extLst>
              <a:ext uri="{FF2B5EF4-FFF2-40B4-BE49-F238E27FC236}">
                <a16:creationId xmlns:a16="http://schemas.microsoft.com/office/drawing/2014/main" id="{F6E69AAE-C6BB-4658-9CDC-F54E7BC06234}"/>
              </a:ext>
            </a:extLst>
          </p:cNvPr>
          <p:cNvCxnSpPr>
            <a:cxnSpLocks/>
            <a:stCxn id="20" idx="2"/>
            <a:endCxn id="29" idx="3"/>
          </p:cNvCxnSpPr>
          <p:nvPr/>
        </p:nvCxnSpPr>
        <p:spPr>
          <a:xfrm flipH="1">
            <a:off x="5611201" y="3362028"/>
            <a:ext cx="1421938" cy="9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C9C1C4D-B33D-4559-9E18-9148D912044D}"/>
              </a:ext>
            </a:extLst>
          </p:cNvPr>
          <p:cNvSpPr txBox="1"/>
          <p:nvPr/>
        </p:nvSpPr>
        <p:spPr>
          <a:xfrm>
            <a:off x="4035670" y="3209079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EE2283-EF91-4146-AE39-711EBF4796FF}"/>
              </a:ext>
            </a:extLst>
          </p:cNvPr>
          <p:cNvSpPr txBox="1"/>
          <p:nvPr/>
        </p:nvSpPr>
        <p:spPr>
          <a:xfrm>
            <a:off x="4035670" y="4382497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30D1D6-77D2-4AF9-BB14-370523AD680A}"/>
              </a:ext>
            </a:extLst>
          </p:cNvPr>
          <p:cNvSpPr txBox="1"/>
          <p:nvPr/>
        </p:nvSpPr>
        <p:spPr>
          <a:xfrm>
            <a:off x="4035670" y="5555914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32" name="Straight Connector 107">
            <a:extLst>
              <a:ext uri="{FF2B5EF4-FFF2-40B4-BE49-F238E27FC236}">
                <a16:creationId xmlns:a16="http://schemas.microsoft.com/office/drawing/2014/main" id="{3E3EAD30-CDDF-4239-8A41-DEA52F57E416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2245902" y="4171299"/>
            <a:ext cx="1789768" cy="153850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8">
            <a:extLst>
              <a:ext uri="{FF2B5EF4-FFF2-40B4-BE49-F238E27FC236}">
                <a16:creationId xmlns:a16="http://schemas.microsoft.com/office/drawing/2014/main" id="{8C21BABD-01FE-4FD6-BD05-7AD7DAC2A069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2810751" y="4185603"/>
            <a:ext cx="1224919" cy="35078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9">
            <a:extLst>
              <a:ext uri="{FF2B5EF4-FFF2-40B4-BE49-F238E27FC236}">
                <a16:creationId xmlns:a16="http://schemas.microsoft.com/office/drawing/2014/main" id="{ACA2B619-B06E-4B1C-9015-1CDA327C8144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178728" y="3362968"/>
            <a:ext cx="856942" cy="2456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ck Arc 10">
            <a:extLst>
              <a:ext uri="{FF2B5EF4-FFF2-40B4-BE49-F238E27FC236}">
                <a16:creationId xmlns:a16="http://schemas.microsoft.com/office/drawing/2014/main" id="{AAB11604-5EBF-4FE9-B06C-FEF5B3DF86E6}"/>
              </a:ext>
            </a:extLst>
          </p:cNvPr>
          <p:cNvSpPr/>
          <p:nvPr/>
        </p:nvSpPr>
        <p:spPr>
          <a:xfrm>
            <a:off x="7169651" y="557141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CEE41BC5-94C5-49E3-8076-04F3354A9D61}"/>
              </a:ext>
            </a:extLst>
          </p:cNvPr>
          <p:cNvSpPr>
            <a:spLocks noChangeAspect="1"/>
          </p:cNvSpPr>
          <p:nvPr/>
        </p:nvSpPr>
        <p:spPr>
          <a:xfrm>
            <a:off x="7186317" y="436912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113">
            <a:extLst>
              <a:ext uri="{FF2B5EF4-FFF2-40B4-BE49-F238E27FC236}">
                <a16:creationId xmlns:a16="http://schemas.microsoft.com/office/drawing/2014/main" id="{3BFE14D3-CBFE-430C-8BEB-7DE2799589C6}"/>
              </a:ext>
            </a:extLst>
          </p:cNvPr>
          <p:cNvSpPr/>
          <p:nvPr/>
        </p:nvSpPr>
        <p:spPr>
          <a:xfrm>
            <a:off x="7033139" y="183068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273C29-0783-4580-B06F-C1AFC1BA22B1}"/>
              </a:ext>
            </a:extLst>
          </p:cNvPr>
          <p:cNvSpPr txBox="1"/>
          <p:nvPr/>
        </p:nvSpPr>
        <p:spPr>
          <a:xfrm>
            <a:off x="7893982" y="185337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39" name="Straight Connector 115">
            <a:extLst>
              <a:ext uri="{FF2B5EF4-FFF2-40B4-BE49-F238E27FC236}">
                <a16:creationId xmlns:a16="http://schemas.microsoft.com/office/drawing/2014/main" id="{C22941F2-7D0E-4B05-9860-00AAC501206C}"/>
              </a:ext>
            </a:extLst>
          </p:cNvPr>
          <p:cNvCxnSpPr>
            <a:cxnSpLocks/>
            <a:stCxn id="37" idx="2"/>
            <a:endCxn id="40" idx="3"/>
          </p:cNvCxnSpPr>
          <p:nvPr/>
        </p:nvCxnSpPr>
        <p:spPr>
          <a:xfrm flipH="1">
            <a:off x="5611201" y="2182954"/>
            <a:ext cx="1421938" cy="659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276EF6D-BD0E-4DFC-B556-C5498FA1538B}"/>
              </a:ext>
            </a:extLst>
          </p:cNvPr>
          <p:cNvSpPr txBox="1"/>
          <p:nvPr/>
        </p:nvSpPr>
        <p:spPr>
          <a:xfrm>
            <a:off x="4035670" y="2035661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ABAA8738-2864-4FB7-9434-2C65CF9F43F2}"/>
              </a:ext>
            </a:extLst>
          </p:cNvPr>
          <p:cNvSpPr/>
          <p:nvPr/>
        </p:nvSpPr>
        <p:spPr>
          <a:xfrm>
            <a:off x="7248984" y="202458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FB430D3C-2E58-4379-B869-CC8727005E8A}"/>
              </a:ext>
            </a:extLst>
          </p:cNvPr>
          <p:cNvSpPr/>
          <p:nvPr/>
        </p:nvSpPr>
        <p:spPr>
          <a:xfrm flipH="1">
            <a:off x="7186317" y="3200404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3" name="Graphic 34">
            <a:extLst>
              <a:ext uri="{FF2B5EF4-FFF2-40B4-BE49-F238E27FC236}">
                <a16:creationId xmlns:a16="http://schemas.microsoft.com/office/drawing/2014/main" id="{5FF4CF38-0D9A-41CC-BE9C-D537DAFFBC39}"/>
              </a:ext>
            </a:extLst>
          </p:cNvPr>
          <p:cNvGrpSpPr/>
          <p:nvPr/>
        </p:nvGrpSpPr>
        <p:grpSpPr>
          <a:xfrm>
            <a:off x="941533" y="2370055"/>
            <a:ext cx="1152677" cy="3351816"/>
            <a:chOff x="941533" y="2327523"/>
            <a:chExt cx="1152677" cy="3351816"/>
          </a:xfrm>
        </p:grpSpPr>
        <p:sp>
          <p:nvSpPr>
            <p:cNvPr id="44" name="Freeform: Shape 122">
              <a:extLst>
                <a:ext uri="{FF2B5EF4-FFF2-40B4-BE49-F238E27FC236}">
                  <a16:creationId xmlns:a16="http://schemas.microsoft.com/office/drawing/2014/main" id="{CEFF5B23-2083-4727-9848-79AB79B81B78}"/>
                </a:ext>
              </a:extLst>
            </p:cNvPr>
            <p:cNvSpPr/>
            <p:nvPr/>
          </p:nvSpPr>
          <p:spPr>
            <a:xfrm>
              <a:off x="1451878" y="5091366"/>
              <a:ext cx="641223" cy="477034"/>
            </a:xfrm>
            <a:custGeom>
              <a:avLst/>
              <a:gdLst>
                <a:gd name="connsiteX0" fmla="*/ 641224 w 641223"/>
                <a:gd name="connsiteY0" fmla="*/ 432475 h 477034"/>
                <a:gd name="connsiteX1" fmla="*/ 188225 w 641223"/>
                <a:gd name="connsiteY1" fmla="*/ 432475 h 477034"/>
                <a:gd name="connsiteX2" fmla="*/ 157532 w 641223"/>
                <a:gd name="connsiteY2" fmla="*/ 401782 h 477034"/>
                <a:gd name="connsiteX3" fmla="*/ 157532 w 641223"/>
                <a:gd name="connsiteY3" fmla="*/ 86162 h 477034"/>
                <a:gd name="connsiteX4" fmla="*/ 188225 w 641223"/>
                <a:gd name="connsiteY4" fmla="*/ 55469 h 477034"/>
                <a:gd name="connsiteX5" fmla="*/ 641224 w 641223"/>
                <a:gd name="connsiteY5" fmla="*/ 55469 h 477034"/>
                <a:gd name="connsiteX6" fmla="*/ 641224 w 641223"/>
                <a:gd name="connsiteY6" fmla="*/ 185 h 477034"/>
                <a:gd name="connsiteX7" fmla="*/ 444308 w 641223"/>
                <a:gd name="connsiteY7" fmla="*/ 0 h 477034"/>
                <a:gd name="connsiteX8" fmla="*/ 47334 w 641223"/>
                <a:gd name="connsiteY8" fmla="*/ 0 h 477034"/>
                <a:gd name="connsiteX9" fmla="*/ 0 w 641223"/>
                <a:gd name="connsiteY9" fmla="*/ 47519 h 477034"/>
                <a:gd name="connsiteX10" fmla="*/ 0 w 641223"/>
                <a:gd name="connsiteY10" fmla="*/ 435063 h 477034"/>
                <a:gd name="connsiteX11" fmla="*/ 26071 w 641223"/>
                <a:gd name="connsiteY11" fmla="*/ 477035 h 477034"/>
                <a:gd name="connsiteX12" fmla="*/ 641224 w 641223"/>
                <a:gd name="connsiteY12" fmla="*/ 477035 h 477034"/>
                <a:gd name="connsiteX13" fmla="*/ 641224 w 641223"/>
                <a:gd name="connsiteY13" fmla="*/ 432475 h 4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1223" h="477034">
                  <a:moveTo>
                    <a:pt x="641224" y="432475"/>
                  </a:moveTo>
                  <a:lnTo>
                    <a:pt x="188225" y="432475"/>
                  </a:lnTo>
                  <a:cubicBezTo>
                    <a:pt x="170290" y="432475"/>
                    <a:pt x="157532" y="418423"/>
                    <a:pt x="157532" y="401782"/>
                  </a:cubicBezTo>
                  <a:lnTo>
                    <a:pt x="157532" y="86162"/>
                  </a:lnTo>
                  <a:cubicBezTo>
                    <a:pt x="157532" y="68227"/>
                    <a:pt x="171585" y="55469"/>
                    <a:pt x="188225" y="55469"/>
                  </a:cubicBezTo>
                  <a:lnTo>
                    <a:pt x="641224" y="55469"/>
                  </a:lnTo>
                  <a:lnTo>
                    <a:pt x="641224" y="185"/>
                  </a:lnTo>
                  <a:cubicBezTo>
                    <a:pt x="612565" y="185"/>
                    <a:pt x="472967" y="0"/>
                    <a:pt x="444308" y="0"/>
                  </a:cubicBezTo>
                  <a:lnTo>
                    <a:pt x="47334" y="0"/>
                  </a:lnTo>
                  <a:cubicBezTo>
                    <a:pt x="21633" y="0"/>
                    <a:pt x="0" y="21818"/>
                    <a:pt x="0" y="47519"/>
                  </a:cubicBezTo>
                  <a:lnTo>
                    <a:pt x="0" y="435063"/>
                  </a:lnTo>
                  <a:cubicBezTo>
                    <a:pt x="0" y="453183"/>
                    <a:pt x="10909" y="469084"/>
                    <a:pt x="26071" y="477035"/>
                  </a:cubicBezTo>
                  <a:lnTo>
                    <a:pt x="641224" y="477035"/>
                  </a:lnTo>
                  <a:lnTo>
                    <a:pt x="641224" y="432475"/>
                  </a:lnTo>
                  <a:close/>
                </a:path>
              </a:pathLst>
            </a:custGeom>
            <a:solidFill>
              <a:srgbClr val="FBC90D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123">
              <a:extLst>
                <a:ext uri="{FF2B5EF4-FFF2-40B4-BE49-F238E27FC236}">
                  <a16:creationId xmlns:a16="http://schemas.microsoft.com/office/drawing/2014/main" id="{BDC0FCF8-39D3-4A47-961A-DB3D89FC726A}"/>
                </a:ext>
              </a:extLst>
            </p:cNvPr>
            <p:cNvSpPr/>
            <p:nvPr/>
          </p:nvSpPr>
          <p:spPr>
            <a:xfrm>
              <a:off x="1609410" y="5146835"/>
              <a:ext cx="483876" cy="377005"/>
            </a:xfrm>
            <a:custGeom>
              <a:avLst/>
              <a:gdLst>
                <a:gd name="connsiteX0" fmla="*/ 0 w 483876"/>
                <a:gd name="connsiteY0" fmla="*/ 30693 h 377005"/>
                <a:gd name="connsiteX1" fmla="*/ 0 w 483876"/>
                <a:gd name="connsiteY1" fmla="*/ 346313 h 377005"/>
                <a:gd name="connsiteX2" fmla="*/ 30693 w 483876"/>
                <a:gd name="connsiteY2" fmla="*/ 377005 h 377005"/>
                <a:gd name="connsiteX3" fmla="*/ 483691 w 483876"/>
                <a:gd name="connsiteY3" fmla="*/ 377005 h 377005"/>
                <a:gd name="connsiteX4" fmla="*/ 483876 w 483876"/>
                <a:gd name="connsiteY4" fmla="*/ 0 h 377005"/>
                <a:gd name="connsiteX5" fmla="*/ 30878 w 483876"/>
                <a:gd name="connsiteY5" fmla="*/ 0 h 377005"/>
                <a:gd name="connsiteX6" fmla="*/ 0 w 483876"/>
                <a:gd name="connsiteY6" fmla="*/ 30693 h 37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876" h="377005">
                  <a:moveTo>
                    <a:pt x="0" y="30693"/>
                  </a:moveTo>
                  <a:lnTo>
                    <a:pt x="0" y="346313"/>
                  </a:lnTo>
                  <a:cubicBezTo>
                    <a:pt x="0" y="362953"/>
                    <a:pt x="12758" y="377005"/>
                    <a:pt x="30693" y="377005"/>
                  </a:cubicBezTo>
                  <a:lnTo>
                    <a:pt x="483691" y="377005"/>
                  </a:lnTo>
                  <a:lnTo>
                    <a:pt x="483876" y="0"/>
                  </a:lnTo>
                  <a:lnTo>
                    <a:pt x="30878" y="0"/>
                  </a:lnTo>
                  <a:cubicBezTo>
                    <a:pt x="14052" y="0"/>
                    <a:pt x="0" y="12758"/>
                    <a:pt x="0" y="30693"/>
                  </a:cubicBezTo>
                  <a:close/>
                </a:path>
              </a:pathLst>
            </a:custGeom>
            <a:solidFill>
              <a:srgbClr val="E1E3F1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124">
              <a:extLst>
                <a:ext uri="{FF2B5EF4-FFF2-40B4-BE49-F238E27FC236}">
                  <a16:creationId xmlns:a16="http://schemas.microsoft.com/office/drawing/2014/main" id="{B78B1266-971C-4CA7-AFE1-541340350205}"/>
                </a:ext>
              </a:extLst>
            </p:cNvPr>
            <p:cNvSpPr/>
            <p:nvPr/>
          </p:nvSpPr>
          <p:spPr>
            <a:xfrm>
              <a:off x="1436347" y="5675087"/>
              <a:ext cx="656570" cy="4252"/>
            </a:xfrm>
            <a:custGeom>
              <a:avLst/>
              <a:gdLst>
                <a:gd name="connsiteX0" fmla="*/ 13313 w 656570"/>
                <a:gd name="connsiteY0" fmla="*/ 0 h 4252"/>
                <a:gd name="connsiteX1" fmla="*/ 0 w 656570"/>
                <a:gd name="connsiteY1" fmla="*/ 3328 h 4252"/>
                <a:gd name="connsiteX2" fmla="*/ 6471 w 656570"/>
                <a:gd name="connsiteY2" fmla="*/ 4253 h 4252"/>
                <a:gd name="connsiteX3" fmla="*/ 656570 w 656570"/>
                <a:gd name="connsiteY3" fmla="*/ 4253 h 4252"/>
                <a:gd name="connsiteX4" fmla="*/ 656570 w 656570"/>
                <a:gd name="connsiteY4" fmla="*/ 1109 h 4252"/>
                <a:gd name="connsiteX5" fmla="*/ 13313 w 656570"/>
                <a:gd name="connsiteY5" fmla="*/ 0 h 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70" h="4252">
                  <a:moveTo>
                    <a:pt x="13313" y="0"/>
                  </a:moveTo>
                  <a:cubicBezTo>
                    <a:pt x="9615" y="555"/>
                    <a:pt x="4807" y="2219"/>
                    <a:pt x="0" y="3328"/>
                  </a:cubicBezTo>
                  <a:cubicBezTo>
                    <a:pt x="2034" y="3883"/>
                    <a:pt x="4253" y="4253"/>
                    <a:pt x="6471" y="4253"/>
                  </a:cubicBezTo>
                  <a:lnTo>
                    <a:pt x="656570" y="4253"/>
                  </a:lnTo>
                  <a:lnTo>
                    <a:pt x="656570" y="1109"/>
                  </a:lnTo>
                  <a:cubicBezTo>
                    <a:pt x="479439" y="1109"/>
                    <a:pt x="191184" y="739"/>
                    <a:pt x="13313" y="0"/>
                  </a:cubicBezTo>
                  <a:close/>
                </a:path>
              </a:pathLst>
            </a:custGeom>
            <a:solidFill>
              <a:srgbClr val="EF3C28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125">
              <a:extLst>
                <a:ext uri="{FF2B5EF4-FFF2-40B4-BE49-F238E27FC236}">
                  <a16:creationId xmlns:a16="http://schemas.microsoft.com/office/drawing/2014/main" id="{BFC1459B-1B1C-43B6-A0D9-805B72CE375C}"/>
                </a:ext>
              </a:extLst>
            </p:cNvPr>
            <p:cNvSpPr/>
            <p:nvPr/>
          </p:nvSpPr>
          <p:spPr>
            <a:xfrm>
              <a:off x="1418412" y="5568401"/>
              <a:ext cx="674690" cy="94667"/>
            </a:xfrm>
            <a:custGeom>
              <a:avLst/>
              <a:gdLst>
                <a:gd name="connsiteX0" fmla="*/ 674690 w 674690"/>
                <a:gd name="connsiteY0" fmla="*/ 5547 h 94667"/>
                <a:gd name="connsiteX1" fmla="*/ 80800 w 674690"/>
                <a:gd name="connsiteY1" fmla="*/ 5547 h 94667"/>
                <a:gd name="connsiteX2" fmla="*/ 59537 w 674690"/>
                <a:gd name="connsiteY2" fmla="*/ 0 h 94667"/>
                <a:gd name="connsiteX3" fmla="*/ 24406 w 674690"/>
                <a:gd name="connsiteY3" fmla="*/ 0 h 94667"/>
                <a:gd name="connsiteX4" fmla="*/ 0 w 674690"/>
                <a:gd name="connsiteY4" fmla="*/ 24221 h 94667"/>
                <a:gd name="connsiteX5" fmla="*/ 0 w 674690"/>
                <a:gd name="connsiteY5" fmla="*/ 86717 h 94667"/>
                <a:gd name="connsiteX6" fmla="*/ 1479 w 674690"/>
                <a:gd name="connsiteY6" fmla="*/ 94667 h 94667"/>
                <a:gd name="connsiteX7" fmla="*/ 674505 w 674690"/>
                <a:gd name="connsiteY7" fmla="*/ 94667 h 94667"/>
                <a:gd name="connsiteX8" fmla="*/ 674690 w 674690"/>
                <a:gd name="connsiteY8" fmla="*/ 5547 h 9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690" h="94667">
                  <a:moveTo>
                    <a:pt x="674690" y="5547"/>
                  </a:moveTo>
                  <a:lnTo>
                    <a:pt x="80800" y="5547"/>
                  </a:lnTo>
                  <a:cubicBezTo>
                    <a:pt x="73219" y="5547"/>
                    <a:pt x="66008" y="3513"/>
                    <a:pt x="59537" y="0"/>
                  </a:cubicBezTo>
                  <a:lnTo>
                    <a:pt x="24406" y="0"/>
                  </a:lnTo>
                  <a:cubicBezTo>
                    <a:pt x="11649" y="0"/>
                    <a:pt x="0" y="10169"/>
                    <a:pt x="0" y="24221"/>
                  </a:cubicBezTo>
                  <a:lnTo>
                    <a:pt x="0" y="86717"/>
                  </a:lnTo>
                  <a:cubicBezTo>
                    <a:pt x="0" y="89490"/>
                    <a:pt x="555" y="92264"/>
                    <a:pt x="1479" y="94667"/>
                  </a:cubicBezTo>
                  <a:cubicBezTo>
                    <a:pt x="188595" y="94667"/>
                    <a:pt x="487019" y="94667"/>
                    <a:pt x="674505" y="94667"/>
                  </a:cubicBezTo>
                  <a:lnTo>
                    <a:pt x="674690" y="5547"/>
                  </a:lnTo>
                  <a:close/>
                </a:path>
              </a:pathLst>
            </a:custGeom>
            <a:solidFill>
              <a:srgbClr val="EF3C28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126">
              <a:extLst>
                <a:ext uri="{FF2B5EF4-FFF2-40B4-BE49-F238E27FC236}">
                  <a16:creationId xmlns:a16="http://schemas.microsoft.com/office/drawing/2014/main" id="{39C1A8BE-CCDF-4C23-BB4C-65260C33CABD}"/>
                </a:ext>
              </a:extLst>
            </p:cNvPr>
            <p:cNvSpPr/>
            <p:nvPr/>
          </p:nvSpPr>
          <p:spPr>
            <a:xfrm>
              <a:off x="1477948" y="5568401"/>
              <a:ext cx="615153" cy="5546"/>
            </a:xfrm>
            <a:custGeom>
              <a:avLst/>
              <a:gdLst>
                <a:gd name="connsiteX0" fmla="*/ 615153 w 615153"/>
                <a:gd name="connsiteY0" fmla="*/ 5547 h 5546"/>
                <a:gd name="connsiteX1" fmla="*/ 615153 w 615153"/>
                <a:gd name="connsiteY1" fmla="*/ 0 h 5546"/>
                <a:gd name="connsiteX2" fmla="*/ 0 w 615153"/>
                <a:gd name="connsiteY2" fmla="*/ 0 h 5546"/>
                <a:gd name="connsiteX3" fmla="*/ 21263 w 615153"/>
                <a:gd name="connsiteY3" fmla="*/ 5547 h 5546"/>
                <a:gd name="connsiteX4" fmla="*/ 615153 w 615153"/>
                <a:gd name="connsiteY4" fmla="*/ 5547 h 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153" h="5546">
                  <a:moveTo>
                    <a:pt x="615153" y="5547"/>
                  </a:moveTo>
                  <a:lnTo>
                    <a:pt x="615153" y="0"/>
                  </a:lnTo>
                  <a:lnTo>
                    <a:pt x="0" y="0"/>
                  </a:lnTo>
                  <a:cubicBezTo>
                    <a:pt x="6471" y="3328"/>
                    <a:pt x="13682" y="5547"/>
                    <a:pt x="21263" y="5547"/>
                  </a:cubicBezTo>
                  <a:lnTo>
                    <a:pt x="615153" y="5547"/>
                  </a:lnTo>
                  <a:close/>
                </a:path>
              </a:pathLst>
            </a:custGeom>
            <a:solidFill>
              <a:srgbClr val="EF3C28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127">
              <a:extLst>
                <a:ext uri="{FF2B5EF4-FFF2-40B4-BE49-F238E27FC236}">
                  <a16:creationId xmlns:a16="http://schemas.microsoft.com/office/drawing/2014/main" id="{C182E336-FB93-43C7-8539-F1FE8C48FDAB}"/>
                </a:ext>
              </a:extLst>
            </p:cNvPr>
            <p:cNvSpPr/>
            <p:nvPr/>
          </p:nvSpPr>
          <p:spPr>
            <a:xfrm>
              <a:off x="1567537" y="5042739"/>
              <a:ext cx="525934" cy="48627"/>
            </a:xfrm>
            <a:custGeom>
              <a:avLst/>
              <a:gdLst>
                <a:gd name="connsiteX0" fmla="*/ 525749 w 525934"/>
                <a:gd name="connsiteY0" fmla="*/ 16641 h 48627"/>
                <a:gd name="connsiteX1" fmla="*/ 494502 w 525934"/>
                <a:gd name="connsiteY1" fmla="*/ 16641 h 48627"/>
                <a:gd name="connsiteX2" fmla="*/ 114538 w 525934"/>
                <a:gd name="connsiteY2" fmla="*/ 16641 h 48627"/>
                <a:gd name="connsiteX3" fmla="*/ 61842 w 525934"/>
                <a:gd name="connsiteY3" fmla="*/ 0 h 48627"/>
                <a:gd name="connsiteX4" fmla="*/ 271 w 525934"/>
                <a:gd name="connsiteY4" fmla="*/ 47703 h 48627"/>
                <a:gd name="connsiteX5" fmla="*/ 329019 w 525934"/>
                <a:gd name="connsiteY5" fmla="*/ 48628 h 48627"/>
                <a:gd name="connsiteX6" fmla="*/ 525934 w 525934"/>
                <a:gd name="connsiteY6" fmla="*/ 48628 h 48627"/>
                <a:gd name="connsiteX7" fmla="*/ 525749 w 525934"/>
                <a:gd name="connsiteY7" fmla="*/ 16641 h 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934" h="48627">
                  <a:moveTo>
                    <a:pt x="525749" y="16641"/>
                  </a:moveTo>
                  <a:cubicBezTo>
                    <a:pt x="515395" y="16641"/>
                    <a:pt x="504486" y="16641"/>
                    <a:pt x="494502" y="16641"/>
                  </a:cubicBezTo>
                  <a:cubicBezTo>
                    <a:pt x="404827" y="16641"/>
                    <a:pt x="204213" y="17935"/>
                    <a:pt x="114538" y="16641"/>
                  </a:cubicBezTo>
                  <a:cubicBezTo>
                    <a:pt x="95863" y="16641"/>
                    <a:pt x="74600" y="18859"/>
                    <a:pt x="61842" y="0"/>
                  </a:cubicBezTo>
                  <a:cubicBezTo>
                    <a:pt x="35032" y="7396"/>
                    <a:pt x="-3612" y="-2219"/>
                    <a:pt x="271" y="47703"/>
                  </a:cubicBezTo>
                  <a:cubicBezTo>
                    <a:pt x="109731" y="48258"/>
                    <a:pt x="219375" y="48443"/>
                    <a:pt x="329019" y="48628"/>
                  </a:cubicBezTo>
                  <a:lnTo>
                    <a:pt x="525934" y="48628"/>
                  </a:lnTo>
                  <a:lnTo>
                    <a:pt x="525749" y="16641"/>
                  </a:lnTo>
                  <a:close/>
                </a:path>
              </a:pathLst>
            </a:custGeom>
            <a:solidFill>
              <a:srgbClr val="F15D33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128">
              <a:extLst>
                <a:ext uri="{FF2B5EF4-FFF2-40B4-BE49-F238E27FC236}">
                  <a16:creationId xmlns:a16="http://schemas.microsoft.com/office/drawing/2014/main" id="{C029CF58-40B6-4EE9-9AB2-06DDE79CFE8F}"/>
                </a:ext>
              </a:extLst>
            </p:cNvPr>
            <p:cNvSpPr/>
            <p:nvPr/>
          </p:nvSpPr>
          <p:spPr>
            <a:xfrm>
              <a:off x="1896371" y="5091366"/>
              <a:ext cx="196915" cy="185"/>
            </a:xfrm>
            <a:custGeom>
              <a:avLst/>
              <a:gdLst>
                <a:gd name="connsiteX0" fmla="*/ 196916 w 196915"/>
                <a:gd name="connsiteY0" fmla="*/ 0 h 185"/>
                <a:gd name="connsiteX1" fmla="*/ 0 w 196915"/>
                <a:gd name="connsiteY1" fmla="*/ 0 h 185"/>
                <a:gd name="connsiteX2" fmla="*/ 196916 w 196915"/>
                <a:gd name="connsiteY2" fmla="*/ 185 h 185"/>
                <a:gd name="connsiteX3" fmla="*/ 196916 w 196915"/>
                <a:gd name="connsiteY3" fmla="*/ 0 h 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15" h="185">
                  <a:moveTo>
                    <a:pt x="196916" y="0"/>
                  </a:moveTo>
                  <a:lnTo>
                    <a:pt x="0" y="0"/>
                  </a:lnTo>
                  <a:cubicBezTo>
                    <a:pt x="28659" y="0"/>
                    <a:pt x="168257" y="185"/>
                    <a:pt x="196916" y="185"/>
                  </a:cubicBezTo>
                  <a:lnTo>
                    <a:pt x="196916" y="0"/>
                  </a:lnTo>
                  <a:close/>
                </a:path>
              </a:pathLst>
            </a:custGeom>
            <a:solidFill>
              <a:srgbClr val="F15D33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129">
              <a:extLst>
                <a:ext uri="{FF2B5EF4-FFF2-40B4-BE49-F238E27FC236}">
                  <a16:creationId xmlns:a16="http://schemas.microsoft.com/office/drawing/2014/main" id="{524616E9-28DE-4A15-94C8-122D35565F4B}"/>
                </a:ext>
              </a:extLst>
            </p:cNvPr>
            <p:cNvSpPr/>
            <p:nvPr/>
          </p:nvSpPr>
          <p:spPr>
            <a:xfrm>
              <a:off x="1629010" y="5042369"/>
              <a:ext cx="464092" cy="17585"/>
            </a:xfrm>
            <a:custGeom>
              <a:avLst/>
              <a:gdLst>
                <a:gd name="connsiteX0" fmla="*/ 52881 w 464092"/>
                <a:gd name="connsiteY0" fmla="*/ 17011 h 17585"/>
                <a:gd name="connsiteX1" fmla="*/ 432844 w 464092"/>
                <a:gd name="connsiteY1" fmla="*/ 17011 h 17585"/>
                <a:gd name="connsiteX2" fmla="*/ 464092 w 464092"/>
                <a:gd name="connsiteY2" fmla="*/ 17011 h 17585"/>
                <a:gd name="connsiteX3" fmla="*/ 464092 w 464092"/>
                <a:gd name="connsiteY3" fmla="*/ 5362 h 17585"/>
                <a:gd name="connsiteX4" fmla="*/ 39568 w 464092"/>
                <a:gd name="connsiteY4" fmla="*/ 5362 h 17585"/>
                <a:gd name="connsiteX5" fmla="*/ 1109 w 464092"/>
                <a:gd name="connsiteY5" fmla="*/ 0 h 17585"/>
                <a:gd name="connsiteX6" fmla="*/ 0 w 464092"/>
                <a:gd name="connsiteY6" fmla="*/ 370 h 17585"/>
                <a:gd name="connsiteX7" fmla="*/ 52881 w 464092"/>
                <a:gd name="connsiteY7" fmla="*/ 17011 h 1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092" h="17585">
                  <a:moveTo>
                    <a:pt x="52881" y="17011"/>
                  </a:moveTo>
                  <a:cubicBezTo>
                    <a:pt x="142556" y="18305"/>
                    <a:pt x="343169" y="17011"/>
                    <a:pt x="432844" y="17011"/>
                  </a:cubicBezTo>
                  <a:cubicBezTo>
                    <a:pt x="443014" y="17011"/>
                    <a:pt x="453738" y="17011"/>
                    <a:pt x="464092" y="17011"/>
                  </a:cubicBezTo>
                  <a:lnTo>
                    <a:pt x="464092" y="5362"/>
                  </a:lnTo>
                  <a:cubicBezTo>
                    <a:pt x="359625" y="5362"/>
                    <a:pt x="144220" y="5362"/>
                    <a:pt x="39568" y="5362"/>
                  </a:cubicBezTo>
                  <a:cubicBezTo>
                    <a:pt x="26810" y="5362"/>
                    <a:pt x="13867" y="1294"/>
                    <a:pt x="1109" y="0"/>
                  </a:cubicBezTo>
                  <a:cubicBezTo>
                    <a:pt x="740" y="185"/>
                    <a:pt x="370" y="185"/>
                    <a:pt x="0" y="370"/>
                  </a:cubicBezTo>
                  <a:cubicBezTo>
                    <a:pt x="13128" y="19414"/>
                    <a:pt x="34206" y="17011"/>
                    <a:pt x="52881" y="17011"/>
                  </a:cubicBezTo>
                  <a:close/>
                </a:path>
              </a:pathLst>
            </a:custGeom>
            <a:solidFill>
              <a:srgbClr val="F15D33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130">
              <a:extLst>
                <a:ext uri="{FF2B5EF4-FFF2-40B4-BE49-F238E27FC236}">
                  <a16:creationId xmlns:a16="http://schemas.microsoft.com/office/drawing/2014/main" id="{D277CAD9-F0C9-40A7-BCFB-559D33EFD00F}"/>
                </a:ext>
              </a:extLst>
            </p:cNvPr>
            <p:cNvSpPr/>
            <p:nvPr/>
          </p:nvSpPr>
          <p:spPr>
            <a:xfrm>
              <a:off x="1416378" y="5663254"/>
              <a:ext cx="19968" cy="15956"/>
            </a:xfrm>
            <a:custGeom>
              <a:avLst/>
              <a:gdLst>
                <a:gd name="connsiteX0" fmla="*/ 3698 w 19968"/>
                <a:gd name="connsiteY0" fmla="*/ 0 h 15956"/>
                <a:gd name="connsiteX1" fmla="*/ 0 w 19968"/>
                <a:gd name="connsiteY1" fmla="*/ 0 h 15956"/>
                <a:gd name="connsiteX2" fmla="*/ 19969 w 19968"/>
                <a:gd name="connsiteY2" fmla="*/ 15347 h 15956"/>
                <a:gd name="connsiteX3" fmla="*/ 3698 w 19968"/>
                <a:gd name="connsiteY3" fmla="*/ 0 h 1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8" h="15956">
                  <a:moveTo>
                    <a:pt x="3698" y="0"/>
                  </a:moveTo>
                  <a:cubicBezTo>
                    <a:pt x="2404" y="0"/>
                    <a:pt x="1294" y="0"/>
                    <a:pt x="0" y="0"/>
                  </a:cubicBezTo>
                  <a:cubicBezTo>
                    <a:pt x="2404" y="16271"/>
                    <a:pt x="11279" y="17011"/>
                    <a:pt x="19969" y="15347"/>
                  </a:cubicBezTo>
                  <a:cubicBezTo>
                    <a:pt x="12203" y="12943"/>
                    <a:pt x="6287" y="7211"/>
                    <a:pt x="3698" y="0"/>
                  </a:cubicBezTo>
                  <a:close/>
                </a:path>
              </a:pathLst>
            </a:custGeom>
            <a:solidFill>
              <a:srgbClr val="782118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131">
              <a:extLst>
                <a:ext uri="{FF2B5EF4-FFF2-40B4-BE49-F238E27FC236}">
                  <a16:creationId xmlns:a16="http://schemas.microsoft.com/office/drawing/2014/main" id="{41586AE4-7A6B-4AB5-B663-86D5D3976E79}"/>
                </a:ext>
              </a:extLst>
            </p:cNvPr>
            <p:cNvSpPr/>
            <p:nvPr/>
          </p:nvSpPr>
          <p:spPr>
            <a:xfrm>
              <a:off x="1420076" y="5663254"/>
              <a:ext cx="673026" cy="15346"/>
            </a:xfrm>
            <a:custGeom>
              <a:avLst/>
              <a:gdLst>
                <a:gd name="connsiteX0" fmla="*/ 673026 w 673026"/>
                <a:gd name="connsiteY0" fmla="*/ 13128 h 15346"/>
                <a:gd name="connsiteX1" fmla="*/ 673026 w 673026"/>
                <a:gd name="connsiteY1" fmla="*/ 0 h 15346"/>
                <a:gd name="connsiteX2" fmla="*/ 0 w 673026"/>
                <a:gd name="connsiteY2" fmla="*/ 0 h 15346"/>
                <a:gd name="connsiteX3" fmla="*/ 16271 w 673026"/>
                <a:gd name="connsiteY3" fmla="*/ 15347 h 15346"/>
                <a:gd name="connsiteX4" fmla="*/ 29584 w 673026"/>
                <a:gd name="connsiteY4" fmla="*/ 12018 h 15346"/>
                <a:gd name="connsiteX5" fmla="*/ 673026 w 673026"/>
                <a:gd name="connsiteY5" fmla="*/ 13128 h 1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026" h="15346">
                  <a:moveTo>
                    <a:pt x="673026" y="13128"/>
                  </a:moveTo>
                  <a:lnTo>
                    <a:pt x="673026" y="0"/>
                  </a:lnTo>
                  <a:cubicBezTo>
                    <a:pt x="485540" y="0"/>
                    <a:pt x="187116" y="0"/>
                    <a:pt x="0" y="0"/>
                  </a:cubicBezTo>
                  <a:cubicBezTo>
                    <a:pt x="2589" y="7211"/>
                    <a:pt x="8505" y="13128"/>
                    <a:pt x="16271" y="15347"/>
                  </a:cubicBezTo>
                  <a:cubicBezTo>
                    <a:pt x="21078" y="14422"/>
                    <a:pt x="25886" y="12573"/>
                    <a:pt x="29584" y="12018"/>
                  </a:cubicBezTo>
                  <a:cubicBezTo>
                    <a:pt x="207455" y="12573"/>
                    <a:pt x="495710" y="12943"/>
                    <a:pt x="673026" y="13128"/>
                  </a:cubicBezTo>
                  <a:close/>
                </a:path>
              </a:pathLst>
            </a:custGeom>
            <a:solidFill>
              <a:srgbClr val="782118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132">
              <a:extLst>
                <a:ext uri="{FF2B5EF4-FFF2-40B4-BE49-F238E27FC236}">
                  <a16:creationId xmlns:a16="http://schemas.microsoft.com/office/drawing/2014/main" id="{905A111A-4CBB-4236-9DD6-1D693D885CFD}"/>
                </a:ext>
              </a:extLst>
            </p:cNvPr>
            <p:cNvSpPr/>
            <p:nvPr/>
          </p:nvSpPr>
          <p:spPr>
            <a:xfrm>
              <a:off x="941533" y="2327523"/>
              <a:ext cx="1152677" cy="2720393"/>
            </a:xfrm>
            <a:custGeom>
              <a:avLst/>
              <a:gdLst>
                <a:gd name="connsiteX0" fmla="*/ 298822 w 1152677"/>
                <a:gd name="connsiteY0" fmla="*/ 0 h 2720393"/>
                <a:gd name="connsiteX1" fmla="*/ 274416 w 1152677"/>
                <a:gd name="connsiteY1" fmla="*/ 26995 h 2720393"/>
                <a:gd name="connsiteX2" fmla="*/ 275710 w 1152677"/>
                <a:gd name="connsiteY2" fmla="*/ 103912 h 2720393"/>
                <a:gd name="connsiteX3" fmla="*/ 243723 w 1152677"/>
                <a:gd name="connsiteY3" fmla="*/ 135899 h 2720393"/>
                <a:gd name="connsiteX4" fmla="*/ 33495 w 1152677"/>
                <a:gd name="connsiteY4" fmla="*/ 134605 h 2720393"/>
                <a:gd name="connsiteX5" fmla="*/ 1507 w 1152677"/>
                <a:gd name="connsiteY5" fmla="*/ 165298 h 2720393"/>
                <a:gd name="connsiteX6" fmla="*/ 30906 w 1152677"/>
                <a:gd name="connsiteY6" fmla="*/ 538606 h 2720393"/>
                <a:gd name="connsiteX7" fmla="*/ 160334 w 1152677"/>
                <a:gd name="connsiteY7" fmla="*/ 864395 h 2720393"/>
                <a:gd name="connsiteX8" fmla="*/ 502394 w 1152677"/>
                <a:gd name="connsiteY8" fmla="*/ 1124730 h 2720393"/>
                <a:gd name="connsiteX9" fmla="*/ 546030 w 1152677"/>
                <a:gd name="connsiteY9" fmla="*/ 1143959 h 2720393"/>
                <a:gd name="connsiteX10" fmla="*/ 883837 w 1152677"/>
                <a:gd name="connsiteY10" fmla="*/ 1446821 h 2720393"/>
                <a:gd name="connsiteX11" fmla="*/ 831326 w 1152677"/>
                <a:gd name="connsiteY11" fmla="*/ 1523738 h 2720393"/>
                <a:gd name="connsiteX12" fmla="*/ 901772 w 1152677"/>
                <a:gd name="connsiteY12" fmla="*/ 1572551 h 2720393"/>
                <a:gd name="connsiteX13" fmla="*/ 938937 w 1152677"/>
                <a:gd name="connsiteY13" fmla="*/ 1572551 h 2720393"/>
                <a:gd name="connsiteX14" fmla="*/ 965932 w 1152677"/>
                <a:gd name="connsiteY14" fmla="*/ 1599546 h 2720393"/>
                <a:gd name="connsiteX15" fmla="*/ 971109 w 1152677"/>
                <a:gd name="connsiteY15" fmla="*/ 1706047 h 2720393"/>
                <a:gd name="connsiteX16" fmla="*/ 954468 w 1152677"/>
                <a:gd name="connsiteY16" fmla="*/ 2030542 h 2720393"/>
                <a:gd name="connsiteX17" fmla="*/ 867381 w 1152677"/>
                <a:gd name="connsiteY17" fmla="*/ 2407547 h 2720393"/>
                <a:gd name="connsiteX18" fmla="*/ 686737 w 1152677"/>
                <a:gd name="connsiteY18" fmla="*/ 2714107 h 2720393"/>
                <a:gd name="connsiteX19" fmla="*/ 687846 w 1152677"/>
                <a:gd name="connsiteY19" fmla="*/ 2715401 h 2720393"/>
                <a:gd name="connsiteX20" fmla="*/ 688955 w 1152677"/>
                <a:gd name="connsiteY20" fmla="*/ 2715031 h 2720393"/>
                <a:gd name="connsiteX21" fmla="*/ 727414 w 1152677"/>
                <a:gd name="connsiteY21" fmla="*/ 2720393 h 2720393"/>
                <a:gd name="connsiteX22" fmla="*/ 1151938 w 1152677"/>
                <a:gd name="connsiteY22" fmla="*/ 2720393 h 2720393"/>
                <a:gd name="connsiteX23" fmla="*/ 1152493 w 1152677"/>
                <a:gd name="connsiteY23" fmla="*/ 740144 h 2720393"/>
                <a:gd name="connsiteX24" fmla="*/ 1152678 w 1152677"/>
                <a:gd name="connsiteY24" fmla="*/ 102433 h 2720393"/>
                <a:gd name="connsiteX25" fmla="*/ 1152678 w 1152677"/>
                <a:gd name="connsiteY25" fmla="*/ 1294 h 2720393"/>
                <a:gd name="connsiteX26" fmla="*/ 298822 w 1152677"/>
                <a:gd name="connsiteY26" fmla="*/ 0 h 2720393"/>
                <a:gd name="connsiteX27" fmla="*/ 382026 w 1152677"/>
                <a:gd name="connsiteY27" fmla="*/ 984948 h 2720393"/>
                <a:gd name="connsiteX28" fmla="*/ 178269 w 1152677"/>
                <a:gd name="connsiteY28" fmla="*/ 738665 h 2720393"/>
                <a:gd name="connsiteX29" fmla="*/ 100058 w 1152677"/>
                <a:gd name="connsiteY29" fmla="*/ 485910 h 2720393"/>
                <a:gd name="connsiteX30" fmla="*/ 80828 w 1152677"/>
                <a:gd name="connsiteY30" fmla="*/ 234450 h 2720393"/>
                <a:gd name="connsiteX31" fmla="*/ 101352 w 1152677"/>
                <a:gd name="connsiteY31" fmla="*/ 212632 h 2720393"/>
                <a:gd name="connsiteX32" fmla="*/ 264062 w 1152677"/>
                <a:gd name="connsiteY32" fmla="*/ 212632 h 2720393"/>
                <a:gd name="connsiteX33" fmla="*/ 281997 w 1152677"/>
                <a:gd name="connsiteY33" fmla="*/ 225390 h 2720393"/>
                <a:gd name="connsiteX34" fmla="*/ 294755 w 1152677"/>
                <a:gd name="connsiteY34" fmla="*/ 324125 h 2720393"/>
                <a:gd name="connsiteX35" fmla="*/ 331919 w 1152677"/>
                <a:gd name="connsiteY35" fmla="*/ 565231 h 2720393"/>
                <a:gd name="connsiteX36" fmla="*/ 385724 w 1152677"/>
                <a:gd name="connsiteY36" fmla="*/ 788402 h 2720393"/>
                <a:gd name="connsiteX37" fmla="*/ 479282 w 1152677"/>
                <a:gd name="connsiteY37" fmla="*/ 1029508 h 2720393"/>
                <a:gd name="connsiteX38" fmla="*/ 382026 w 1152677"/>
                <a:gd name="connsiteY38" fmla="*/ 984948 h 272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2677" h="2720393">
                  <a:moveTo>
                    <a:pt x="298822" y="0"/>
                  </a:moveTo>
                  <a:cubicBezTo>
                    <a:pt x="279593" y="0"/>
                    <a:pt x="273122" y="9060"/>
                    <a:pt x="274416" y="26995"/>
                  </a:cubicBezTo>
                  <a:cubicBezTo>
                    <a:pt x="275710" y="52696"/>
                    <a:pt x="274416" y="78212"/>
                    <a:pt x="275710" y="103912"/>
                  </a:cubicBezTo>
                  <a:cubicBezTo>
                    <a:pt x="277004" y="128319"/>
                    <a:pt x="269239" y="137194"/>
                    <a:pt x="243723" y="135899"/>
                  </a:cubicBezTo>
                  <a:cubicBezTo>
                    <a:pt x="173277" y="134605"/>
                    <a:pt x="104125" y="135899"/>
                    <a:pt x="33495" y="134605"/>
                  </a:cubicBezTo>
                  <a:cubicBezTo>
                    <a:pt x="10383" y="134605"/>
                    <a:pt x="2802" y="143665"/>
                    <a:pt x="1507" y="165298"/>
                  </a:cubicBezTo>
                  <a:cubicBezTo>
                    <a:pt x="-3670" y="291028"/>
                    <a:pt x="4096" y="415464"/>
                    <a:pt x="30906" y="538606"/>
                  </a:cubicBezTo>
                  <a:cubicBezTo>
                    <a:pt x="56607" y="653982"/>
                    <a:pt x="93771" y="765659"/>
                    <a:pt x="160334" y="864395"/>
                  </a:cubicBezTo>
                  <a:cubicBezTo>
                    <a:pt x="244832" y="991419"/>
                    <a:pt x="355031" y="1082389"/>
                    <a:pt x="502394" y="1124730"/>
                  </a:cubicBezTo>
                  <a:cubicBezTo>
                    <a:pt x="516446" y="1128613"/>
                    <a:pt x="535676" y="1129907"/>
                    <a:pt x="546030" y="1143959"/>
                  </a:cubicBezTo>
                  <a:cubicBezTo>
                    <a:pt x="605012" y="1232525"/>
                    <a:pt x="790279" y="1395420"/>
                    <a:pt x="883837" y="1446821"/>
                  </a:cubicBezTo>
                  <a:cubicBezTo>
                    <a:pt x="840201" y="1462167"/>
                    <a:pt x="826149" y="1485280"/>
                    <a:pt x="831326" y="1523738"/>
                  </a:cubicBezTo>
                  <a:cubicBezTo>
                    <a:pt x="836504" y="1555725"/>
                    <a:pt x="860725" y="1572551"/>
                    <a:pt x="901772" y="1572551"/>
                  </a:cubicBezTo>
                  <a:cubicBezTo>
                    <a:pt x="914530" y="1572551"/>
                    <a:pt x="926179" y="1573845"/>
                    <a:pt x="938937" y="1572551"/>
                  </a:cubicBezTo>
                  <a:cubicBezTo>
                    <a:pt x="959460" y="1569963"/>
                    <a:pt x="965932" y="1580317"/>
                    <a:pt x="965932" y="1599546"/>
                  </a:cubicBezTo>
                  <a:cubicBezTo>
                    <a:pt x="967226" y="1635416"/>
                    <a:pt x="971109" y="1670177"/>
                    <a:pt x="971109" y="1706047"/>
                  </a:cubicBezTo>
                  <a:cubicBezTo>
                    <a:pt x="971109" y="1815136"/>
                    <a:pt x="967226" y="1922746"/>
                    <a:pt x="954468" y="2030542"/>
                  </a:cubicBezTo>
                  <a:cubicBezTo>
                    <a:pt x="940416" y="2160155"/>
                    <a:pt x="910832" y="2285700"/>
                    <a:pt x="867381" y="2407547"/>
                  </a:cubicBezTo>
                  <a:cubicBezTo>
                    <a:pt x="827628" y="2520334"/>
                    <a:pt x="766058" y="2624246"/>
                    <a:pt x="686737" y="2714107"/>
                  </a:cubicBezTo>
                  <a:cubicBezTo>
                    <a:pt x="687107" y="2714662"/>
                    <a:pt x="687476" y="2715031"/>
                    <a:pt x="687846" y="2715401"/>
                  </a:cubicBezTo>
                  <a:cubicBezTo>
                    <a:pt x="688216" y="2715216"/>
                    <a:pt x="688586" y="2715216"/>
                    <a:pt x="688955" y="2715031"/>
                  </a:cubicBezTo>
                  <a:cubicBezTo>
                    <a:pt x="701713" y="2716326"/>
                    <a:pt x="714656" y="2720393"/>
                    <a:pt x="727414" y="2720393"/>
                  </a:cubicBezTo>
                  <a:cubicBezTo>
                    <a:pt x="832066" y="2720393"/>
                    <a:pt x="1047471" y="2720393"/>
                    <a:pt x="1151938" y="2720393"/>
                  </a:cubicBezTo>
                  <a:lnTo>
                    <a:pt x="1152493" y="740144"/>
                  </a:lnTo>
                  <a:lnTo>
                    <a:pt x="1152678" y="102433"/>
                  </a:lnTo>
                  <a:lnTo>
                    <a:pt x="1152678" y="1294"/>
                  </a:lnTo>
                  <a:cubicBezTo>
                    <a:pt x="942265" y="1294"/>
                    <a:pt x="510160" y="0"/>
                    <a:pt x="298822" y="0"/>
                  </a:cubicBezTo>
                  <a:close/>
                  <a:moveTo>
                    <a:pt x="382026" y="984948"/>
                  </a:moveTo>
                  <a:cubicBezTo>
                    <a:pt x="289762" y="924671"/>
                    <a:pt x="224494" y="837400"/>
                    <a:pt x="178269" y="738665"/>
                  </a:cubicBezTo>
                  <a:cubicBezTo>
                    <a:pt x="141105" y="657864"/>
                    <a:pt x="116698" y="573181"/>
                    <a:pt x="100058" y="485910"/>
                  </a:cubicBezTo>
                  <a:cubicBezTo>
                    <a:pt x="84711" y="402521"/>
                    <a:pt x="80828" y="319133"/>
                    <a:pt x="80828" y="234450"/>
                  </a:cubicBezTo>
                  <a:cubicBezTo>
                    <a:pt x="80828" y="219103"/>
                    <a:pt x="86006" y="212632"/>
                    <a:pt x="101352" y="212632"/>
                  </a:cubicBezTo>
                  <a:cubicBezTo>
                    <a:pt x="155157" y="213926"/>
                    <a:pt x="210256" y="212632"/>
                    <a:pt x="264062" y="212632"/>
                  </a:cubicBezTo>
                  <a:cubicBezTo>
                    <a:pt x="273122" y="212632"/>
                    <a:pt x="281997" y="212632"/>
                    <a:pt x="281997" y="225390"/>
                  </a:cubicBezTo>
                  <a:cubicBezTo>
                    <a:pt x="280702" y="258671"/>
                    <a:pt x="293460" y="290843"/>
                    <a:pt x="294755" y="324125"/>
                  </a:cubicBezTo>
                  <a:cubicBezTo>
                    <a:pt x="298637" y="404925"/>
                    <a:pt x="316572" y="484431"/>
                    <a:pt x="331919" y="565231"/>
                  </a:cubicBezTo>
                  <a:cubicBezTo>
                    <a:pt x="345971" y="640854"/>
                    <a:pt x="365200" y="715367"/>
                    <a:pt x="385724" y="788402"/>
                  </a:cubicBezTo>
                  <a:cubicBezTo>
                    <a:pt x="408836" y="869202"/>
                    <a:pt x="439529" y="948708"/>
                    <a:pt x="479282" y="1029508"/>
                  </a:cubicBezTo>
                  <a:cubicBezTo>
                    <a:pt x="438420" y="1025995"/>
                    <a:pt x="410315" y="1004177"/>
                    <a:pt x="382026" y="984948"/>
                  </a:cubicBezTo>
                  <a:close/>
                </a:path>
              </a:pathLst>
            </a:custGeom>
            <a:solidFill>
              <a:srgbClr val="FBC90D"/>
            </a:solidFill>
            <a:ln w="18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9066D05-9667-44B0-9320-F0B26B896802}"/>
              </a:ext>
            </a:extLst>
          </p:cNvPr>
          <p:cNvGrpSpPr/>
          <p:nvPr/>
        </p:nvGrpSpPr>
        <p:grpSpPr>
          <a:xfrm>
            <a:off x="3727594" y="1627332"/>
            <a:ext cx="4755862" cy="4755862"/>
            <a:chOff x="4131387" y="2033587"/>
            <a:chExt cx="4248152" cy="4248152"/>
          </a:xfrm>
          <a:solidFill>
            <a:schemeClr val="accent1">
              <a:alpha val="40000"/>
            </a:schemeClr>
          </a:solidFill>
        </p:grpSpPr>
        <p:sp>
          <p:nvSpPr>
            <p:cNvPr id="4" name="막힌 원호 3">
              <a:extLst>
                <a:ext uri="{FF2B5EF4-FFF2-40B4-BE49-F238E27FC236}">
                  <a16:creationId xmlns:a16="http://schemas.microsoft.com/office/drawing/2014/main" id="{1DD2A509-2733-45C3-B284-38F763AECBAC}"/>
                </a:ext>
              </a:extLst>
            </p:cNvPr>
            <p:cNvSpPr/>
            <p:nvPr/>
          </p:nvSpPr>
          <p:spPr>
            <a:xfrm>
              <a:off x="4131387" y="2033587"/>
              <a:ext cx="4248152" cy="4248152"/>
            </a:xfrm>
            <a:prstGeom prst="blockArc">
              <a:avLst>
                <a:gd name="adj1" fmla="val 16996930"/>
                <a:gd name="adj2" fmla="val 4604646"/>
                <a:gd name="adj3" fmla="val 260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막힌 원호 4">
              <a:extLst>
                <a:ext uri="{FF2B5EF4-FFF2-40B4-BE49-F238E27FC236}">
                  <a16:creationId xmlns:a16="http://schemas.microsoft.com/office/drawing/2014/main" id="{DDF67B10-3E8E-4773-B7FB-C83DFDA1956E}"/>
                </a:ext>
              </a:extLst>
            </p:cNvPr>
            <p:cNvSpPr/>
            <p:nvPr/>
          </p:nvSpPr>
          <p:spPr>
            <a:xfrm flipH="1">
              <a:off x="4131387" y="2033587"/>
              <a:ext cx="4248152" cy="4248152"/>
            </a:xfrm>
            <a:prstGeom prst="blockArc">
              <a:avLst>
                <a:gd name="adj1" fmla="val 16996930"/>
                <a:gd name="adj2" fmla="val 4604646"/>
                <a:gd name="adj3" fmla="val 2604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36E1513-BF49-428A-A752-D071C4A7FCAE}"/>
              </a:ext>
            </a:extLst>
          </p:cNvPr>
          <p:cNvGrpSpPr/>
          <p:nvPr/>
        </p:nvGrpSpPr>
        <p:grpSpPr>
          <a:xfrm>
            <a:off x="3143250" y="2314575"/>
            <a:ext cx="2310454" cy="3377088"/>
            <a:chOff x="3143250" y="2314575"/>
            <a:chExt cx="2310454" cy="3377088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F5B3C0AF-C580-4743-904E-B20C193E594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3752850" y="2314575"/>
              <a:ext cx="1700854" cy="1042961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30039E89-350A-43F5-AC1F-C816018C2FDD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3143250" y="4005263"/>
              <a:ext cx="2042157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19BDF5AA-4167-4762-B24E-E282A18D92E2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3731770" y="4652990"/>
              <a:ext cx="1721934" cy="1038673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0C6F3E2-BB56-4D52-AEB7-98558965EF90}"/>
              </a:ext>
            </a:extLst>
          </p:cNvPr>
          <p:cNvGrpSpPr/>
          <p:nvPr/>
        </p:nvGrpSpPr>
        <p:grpSpPr>
          <a:xfrm flipH="1">
            <a:off x="6715694" y="2314575"/>
            <a:ext cx="2310454" cy="3377088"/>
            <a:chOff x="3143250" y="2314575"/>
            <a:chExt cx="2310454" cy="3377088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92348CA-1A1A-44A3-AE2C-2110F87E4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2850" y="2314575"/>
              <a:ext cx="1700854" cy="1042961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7A0A384E-4C82-42B1-9E15-3AD43912D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3250" y="4005263"/>
              <a:ext cx="2042157" cy="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FEB716A0-8DEB-432E-80B5-C7BB35281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1770" y="4652990"/>
              <a:ext cx="1721934" cy="1038673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AFD16A04-3431-45CE-B3FC-59F0671718E0}"/>
              </a:ext>
            </a:extLst>
          </p:cNvPr>
          <p:cNvSpPr/>
          <p:nvPr/>
        </p:nvSpPr>
        <p:spPr>
          <a:xfrm>
            <a:off x="5185407" y="3089239"/>
            <a:ext cx="1832048" cy="18320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막힌 원호 14">
            <a:extLst>
              <a:ext uri="{FF2B5EF4-FFF2-40B4-BE49-F238E27FC236}">
                <a16:creationId xmlns:a16="http://schemas.microsoft.com/office/drawing/2014/main" id="{550E364B-8854-4D84-B625-3143B9B58D5E}"/>
              </a:ext>
            </a:extLst>
          </p:cNvPr>
          <p:cNvSpPr/>
          <p:nvPr/>
        </p:nvSpPr>
        <p:spPr>
          <a:xfrm>
            <a:off x="3978987" y="1881187"/>
            <a:ext cx="4248152" cy="4248152"/>
          </a:xfrm>
          <a:prstGeom prst="blockArc">
            <a:avLst>
              <a:gd name="adj1" fmla="val 16996930"/>
              <a:gd name="adj2" fmla="val 4604646"/>
              <a:gd name="adj3" fmla="val 260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막힌 원호 15">
            <a:extLst>
              <a:ext uri="{FF2B5EF4-FFF2-40B4-BE49-F238E27FC236}">
                <a16:creationId xmlns:a16="http://schemas.microsoft.com/office/drawing/2014/main" id="{FFC9E5C0-9382-4077-8994-DED801960826}"/>
              </a:ext>
            </a:extLst>
          </p:cNvPr>
          <p:cNvSpPr/>
          <p:nvPr/>
        </p:nvSpPr>
        <p:spPr>
          <a:xfrm flipH="1">
            <a:off x="3978987" y="1881187"/>
            <a:ext cx="4248152" cy="4248152"/>
          </a:xfrm>
          <a:prstGeom prst="blockArc">
            <a:avLst>
              <a:gd name="adj1" fmla="val 16996930"/>
              <a:gd name="adj2" fmla="val 4604646"/>
              <a:gd name="adj3" fmla="val 260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BF396DA-8517-4669-98CB-7365EB34D345}"/>
              </a:ext>
            </a:extLst>
          </p:cNvPr>
          <p:cNvGrpSpPr/>
          <p:nvPr/>
        </p:nvGrpSpPr>
        <p:grpSpPr>
          <a:xfrm>
            <a:off x="1008551" y="5159013"/>
            <a:ext cx="2424737" cy="988897"/>
            <a:chOff x="-499931" y="1121722"/>
            <a:chExt cx="3859356" cy="9888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B7F21E-8CE4-428B-9C0C-BE9D53F40C1E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72932A-D498-4068-82F0-B4B89E22EE20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C71F8862-F2AC-4D09-9445-EB7137E420C3}"/>
              </a:ext>
            </a:extLst>
          </p:cNvPr>
          <p:cNvGrpSpPr/>
          <p:nvPr/>
        </p:nvGrpSpPr>
        <p:grpSpPr>
          <a:xfrm>
            <a:off x="1008551" y="1858752"/>
            <a:ext cx="2424737" cy="988897"/>
            <a:chOff x="-499931" y="1121722"/>
            <a:chExt cx="3859356" cy="9888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EC153D-7E26-4243-81AF-5B07460FCC53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299F48-8B74-48A3-AB67-28CCCAE0F0B4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3" name="Group 29">
            <a:extLst>
              <a:ext uri="{FF2B5EF4-FFF2-40B4-BE49-F238E27FC236}">
                <a16:creationId xmlns:a16="http://schemas.microsoft.com/office/drawing/2014/main" id="{56ACB8B8-2915-4BEB-80E8-D71BE0ED742E}"/>
              </a:ext>
            </a:extLst>
          </p:cNvPr>
          <p:cNvGrpSpPr/>
          <p:nvPr/>
        </p:nvGrpSpPr>
        <p:grpSpPr>
          <a:xfrm>
            <a:off x="8750253" y="5159013"/>
            <a:ext cx="2424737" cy="988897"/>
            <a:chOff x="-499931" y="1121722"/>
            <a:chExt cx="3859356" cy="9888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770274-EF62-4A9D-AC9C-E4D568376F95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11A075-0267-4E27-9B3A-42714A3A3BAF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6" name="Group 32">
            <a:extLst>
              <a:ext uri="{FF2B5EF4-FFF2-40B4-BE49-F238E27FC236}">
                <a16:creationId xmlns:a16="http://schemas.microsoft.com/office/drawing/2014/main" id="{57B09F43-CC38-448C-8EE4-9E5FA1A6CBDC}"/>
              </a:ext>
            </a:extLst>
          </p:cNvPr>
          <p:cNvGrpSpPr/>
          <p:nvPr/>
        </p:nvGrpSpPr>
        <p:grpSpPr>
          <a:xfrm>
            <a:off x="8750253" y="1858752"/>
            <a:ext cx="2424737" cy="988897"/>
            <a:chOff x="-499931" y="1121722"/>
            <a:chExt cx="3859356" cy="9888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299B6-5277-4FE1-AD7B-84F8DD6998D1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F1C809-0881-41FC-8103-2327F4E9C62D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A6E80D47-96EE-4F08-9144-834C7D11A036}"/>
              </a:ext>
            </a:extLst>
          </p:cNvPr>
          <p:cNvGrpSpPr/>
          <p:nvPr/>
        </p:nvGrpSpPr>
        <p:grpSpPr>
          <a:xfrm>
            <a:off x="569245" y="3416550"/>
            <a:ext cx="2131163" cy="1173563"/>
            <a:chOff x="-499931" y="1121722"/>
            <a:chExt cx="3859356" cy="11735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979B1D-4601-4CC4-A3F3-3F7A3F86A6FA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9109F9-39F1-4431-BDA2-59C615DBE587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29C9D6BE-7A19-4EA8-9980-D7592306E45A}"/>
              </a:ext>
            </a:extLst>
          </p:cNvPr>
          <p:cNvGrpSpPr/>
          <p:nvPr/>
        </p:nvGrpSpPr>
        <p:grpSpPr>
          <a:xfrm>
            <a:off x="9491592" y="3416549"/>
            <a:ext cx="2131163" cy="1173563"/>
            <a:chOff x="-499931" y="1121722"/>
            <a:chExt cx="3859356" cy="11735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AB403F-FC6E-4022-937C-5A8810194F5D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513503-5FD5-44C4-BAD5-0CC1A6E36D41}"/>
                </a:ext>
              </a:extLst>
            </p:cNvPr>
            <p:cNvSpPr txBox="1"/>
            <p:nvPr/>
          </p:nvSpPr>
          <p:spPr>
            <a:xfrm>
              <a:off x="-499931" y="1464288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59CB7AD-76B9-46DC-8148-47D620AF9BB0}"/>
              </a:ext>
            </a:extLst>
          </p:cNvPr>
          <p:cNvSpPr txBox="1"/>
          <p:nvPr/>
        </p:nvSpPr>
        <p:spPr>
          <a:xfrm>
            <a:off x="5265863" y="3502493"/>
            <a:ext cx="170085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Text Slide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10471C-5B52-49F4-917D-7764BE50729A}"/>
              </a:ext>
            </a:extLst>
          </p:cNvPr>
          <p:cNvSpPr txBox="1"/>
          <p:nvPr/>
        </p:nvSpPr>
        <p:spPr>
          <a:xfrm rot="16200000">
            <a:off x="4603277" y="1858752"/>
            <a:ext cx="4336276" cy="4336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250CD5-EF1E-45C0-BAAE-698A1534E1D8}"/>
              </a:ext>
            </a:extLst>
          </p:cNvPr>
          <p:cNvSpPr txBox="1"/>
          <p:nvPr/>
        </p:nvSpPr>
        <p:spPr>
          <a:xfrm rot="5400000">
            <a:off x="3324698" y="1858752"/>
            <a:ext cx="4336276" cy="4336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9FC180A-2C00-4CDE-922B-94A1E04450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497C1-C860-4B77-853A-D24A9800D641}"/>
              </a:ext>
            </a:extLst>
          </p:cNvPr>
          <p:cNvSpPr txBox="1"/>
          <p:nvPr/>
        </p:nvSpPr>
        <p:spPr>
          <a:xfrm>
            <a:off x="262356" y="2718197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A379A-5B11-4714-B18A-6429F3FC8EE8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273542D-2E79-4F59-B411-39E83F77D5EE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D592F-DC0F-4605-8260-D34BA318E7BE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63E3F1F-FDAB-4590-9C37-F5B9DD83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85486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5E4F17F-10FC-46C9-B7F3-367ECEB4D24F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90F0D-7138-4CEF-8852-4BCBE3D7C18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C8686B-62E8-40D4-98CD-335E461F3BF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0AEA67-BC43-4BA4-8458-FFE2F2320C46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D4CD76-DEB0-4BA8-94C2-412A843B3E0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C7F24B-F924-4774-9FE2-EC22448FEDA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4B631C-EFAD-4E7E-9861-B196FED44857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04CF6-0E79-4B00-BE86-CEB5D10E202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782F51-B100-4DE2-B5A1-F5AE831F0B0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FB3F8A-3CF5-47C5-B179-7575463AA6E2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B1A865-602D-4676-BE42-CDA811A44C0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94E5BE-89D0-414B-87B9-82FC1B533AB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A4A85F1-4510-46A6-8C41-CFF80671C7AE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E4EE8A-3FA6-4745-8ED7-78E0F63ACA58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18D6EF-2708-4D6B-AA92-EFE2E2C8144A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390D6F-C587-456A-B7F0-6281F8F4D9CF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AD9171A-36A3-4BF7-BD0E-801CAFA819FD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A4CF1BD5-0994-4E72-BF04-8F2F1D41351F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0B644B5E-0BC4-45B6-9ECC-E8EC05CBF07B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4F4B942A-346F-4C38-9348-FF0FB7D62B1B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9F74348B-7B9D-4945-B5A4-BB9F621F2CEB}"/>
              </a:ext>
            </a:extLst>
          </p:cNvPr>
          <p:cNvSpPr/>
          <p:nvPr/>
        </p:nvSpPr>
        <p:spPr>
          <a:xfrm flipH="1">
            <a:off x="-6" y="1732136"/>
            <a:ext cx="4832245" cy="2116544"/>
          </a:xfrm>
          <a:prstGeom prst="bentArrow">
            <a:avLst>
              <a:gd name="adj1" fmla="val 18479"/>
              <a:gd name="adj2" fmla="val 19294"/>
              <a:gd name="adj3" fmla="val 0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FC4FA8FC-6595-4BE8-9241-1393184791B7}"/>
              </a:ext>
            </a:extLst>
          </p:cNvPr>
          <p:cNvSpPr/>
          <p:nvPr/>
        </p:nvSpPr>
        <p:spPr>
          <a:xfrm flipH="1" flipV="1">
            <a:off x="-14" y="4180408"/>
            <a:ext cx="4832254" cy="2116544"/>
          </a:xfrm>
          <a:prstGeom prst="bentArrow">
            <a:avLst>
              <a:gd name="adj1" fmla="val 18479"/>
              <a:gd name="adj2" fmla="val 19294"/>
              <a:gd name="adj3" fmla="val 0"/>
              <a:gd name="adj4" fmla="val 32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8C4E721F-9F21-4214-A29A-CD0AF39EA1F8}"/>
              </a:ext>
            </a:extLst>
          </p:cNvPr>
          <p:cNvSpPr/>
          <p:nvPr/>
        </p:nvSpPr>
        <p:spPr>
          <a:xfrm flipH="1">
            <a:off x="0" y="2676866"/>
            <a:ext cx="4832240" cy="1180440"/>
          </a:xfrm>
          <a:prstGeom prst="bentArrow">
            <a:avLst>
              <a:gd name="adj1" fmla="val 34261"/>
              <a:gd name="adj2" fmla="val 33606"/>
              <a:gd name="adj3" fmla="val 0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8A31C395-78A8-4D7C-83E5-60D4F9E863F3}"/>
              </a:ext>
            </a:extLst>
          </p:cNvPr>
          <p:cNvSpPr/>
          <p:nvPr/>
        </p:nvSpPr>
        <p:spPr>
          <a:xfrm flipH="1" flipV="1">
            <a:off x="0" y="4190352"/>
            <a:ext cx="4832240" cy="1180440"/>
          </a:xfrm>
          <a:prstGeom prst="bentArrow">
            <a:avLst>
              <a:gd name="adj1" fmla="val 34261"/>
              <a:gd name="adj2" fmla="val 33606"/>
              <a:gd name="adj3" fmla="val 0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37187-8942-4FB0-B483-4A07B26170D6}"/>
              </a:ext>
            </a:extLst>
          </p:cNvPr>
          <p:cNvSpPr txBox="1"/>
          <p:nvPr/>
        </p:nvSpPr>
        <p:spPr>
          <a:xfrm flipH="1">
            <a:off x="1307667" y="1990925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91FA7-A43C-4F0A-9196-D01130349DE8}"/>
              </a:ext>
            </a:extLst>
          </p:cNvPr>
          <p:cNvSpPr txBox="1"/>
          <p:nvPr/>
        </p:nvSpPr>
        <p:spPr>
          <a:xfrm flipH="1">
            <a:off x="1307667" y="2927247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5C8F7-E1E6-4E62-A6B9-1D7CB54FACF7}"/>
              </a:ext>
            </a:extLst>
          </p:cNvPr>
          <p:cNvSpPr txBox="1"/>
          <p:nvPr/>
        </p:nvSpPr>
        <p:spPr>
          <a:xfrm flipH="1">
            <a:off x="1307667" y="4799891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3BFDD-599A-4DAA-9A1A-0DFEEBBFE23D}"/>
              </a:ext>
            </a:extLst>
          </p:cNvPr>
          <p:cNvSpPr txBox="1"/>
          <p:nvPr/>
        </p:nvSpPr>
        <p:spPr>
          <a:xfrm flipH="1">
            <a:off x="1308610" y="5736215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D3C457E7-DC20-4227-8E28-EB34DEA652BB}"/>
              </a:ext>
            </a:extLst>
          </p:cNvPr>
          <p:cNvSpPr/>
          <p:nvPr/>
        </p:nvSpPr>
        <p:spPr>
          <a:xfrm>
            <a:off x="-6" y="3615897"/>
            <a:ext cx="11237396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9C38F-EBCD-4017-93AE-7D12AA36771E}"/>
              </a:ext>
            </a:extLst>
          </p:cNvPr>
          <p:cNvSpPr txBox="1"/>
          <p:nvPr/>
        </p:nvSpPr>
        <p:spPr>
          <a:xfrm flipH="1">
            <a:off x="1307667" y="3863569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2CC0F628-47AB-47DD-99B2-7FE89712C013}"/>
              </a:ext>
            </a:extLst>
          </p:cNvPr>
          <p:cNvGrpSpPr/>
          <p:nvPr/>
        </p:nvGrpSpPr>
        <p:grpSpPr>
          <a:xfrm flipH="1">
            <a:off x="5347978" y="3507752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AFD31037-C9BF-4751-B0B5-C7AE8A854CB7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C8E9A9A4-9B56-4A81-9E45-82D7AD3C6754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5BC1F432-1591-4E87-AA59-3839E5ECEF33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98E321E7-4800-4EC5-B49B-45D2E51E1A21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344DB8-460F-4669-9F21-587B7DF6CF0A}"/>
              </a:ext>
            </a:extLst>
          </p:cNvPr>
          <p:cNvSpPr txBox="1"/>
          <p:nvPr/>
        </p:nvSpPr>
        <p:spPr>
          <a:xfrm flipH="1">
            <a:off x="8202787" y="3862335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EB6B2397-22AA-40A4-9193-7039CE17D9AB}"/>
              </a:ext>
            </a:extLst>
          </p:cNvPr>
          <p:cNvGrpSpPr/>
          <p:nvPr/>
        </p:nvGrpSpPr>
        <p:grpSpPr>
          <a:xfrm flipH="1">
            <a:off x="7497394" y="1834756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924828-AC84-40DE-9BC0-40E547B79B44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F3086F-8593-4D54-8523-3E753F2491F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A0C0AB2F-E9D4-49F6-9488-F796973EBE1F}"/>
              </a:ext>
            </a:extLst>
          </p:cNvPr>
          <p:cNvGrpSpPr/>
          <p:nvPr/>
        </p:nvGrpSpPr>
        <p:grpSpPr>
          <a:xfrm flipH="1">
            <a:off x="8111163" y="2843006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BEC4A6-31AB-4FEB-812A-7EF09EEE8FF6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61EAF7-626D-45FD-973F-49C048538197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FF39E9AB-F24D-4791-867A-39BCAAA60B70}"/>
              </a:ext>
            </a:extLst>
          </p:cNvPr>
          <p:cNvGrpSpPr/>
          <p:nvPr/>
        </p:nvGrpSpPr>
        <p:grpSpPr>
          <a:xfrm flipH="1">
            <a:off x="8111163" y="4293366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42B99C-16B2-4E6E-8578-1D54D6F77887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2C436D-6822-487E-AE4F-1D1BE7B92861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34">
            <a:extLst>
              <a:ext uri="{FF2B5EF4-FFF2-40B4-BE49-F238E27FC236}">
                <a16:creationId xmlns:a16="http://schemas.microsoft.com/office/drawing/2014/main" id="{29BC197C-09E6-4E42-A9FB-242C25CF2089}"/>
              </a:ext>
            </a:extLst>
          </p:cNvPr>
          <p:cNvGrpSpPr/>
          <p:nvPr/>
        </p:nvGrpSpPr>
        <p:grpSpPr>
          <a:xfrm flipH="1">
            <a:off x="7497394" y="5311664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56F82B-44B9-44C0-BE7C-039F676B005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1605F0-0121-43FA-A612-FC8FEDFB39DB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90B4104D-0E9F-40F4-8636-79388D33183A}"/>
              </a:ext>
            </a:extLst>
          </p:cNvPr>
          <p:cNvCxnSpPr>
            <a:cxnSpLocks/>
            <a:stCxn id="17" idx="0"/>
          </p:cNvCxnSpPr>
          <p:nvPr/>
        </p:nvCxnSpPr>
        <p:spPr>
          <a:xfrm rot="5400000" flipH="1" flipV="1">
            <a:off x="7265819" y="2688753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FD96EDC3-E144-4294-A162-80824BDFC7EA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5953037" y="2031311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16A2D5DA-C940-470C-8FCB-4FE6C9153E68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16200000" flipH="1">
            <a:off x="7237506" y="3972249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6D5DDF61-4B92-4F94-9224-5BC9F2E37D7A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16200000" flipH="1">
            <a:off x="5950910" y="4317720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>
            <a:extLst>
              <a:ext uri="{FF2B5EF4-FFF2-40B4-BE49-F238E27FC236}">
                <a16:creationId xmlns:a16="http://schemas.microsoft.com/office/drawing/2014/main" id="{E67F5332-0F30-4662-B4AC-F8B27CAC1585}"/>
              </a:ext>
            </a:extLst>
          </p:cNvPr>
          <p:cNvSpPr/>
          <p:nvPr/>
        </p:nvSpPr>
        <p:spPr>
          <a:xfrm>
            <a:off x="-1" y="4283869"/>
            <a:ext cx="6591301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1">
                  <a:alpha val="60000"/>
                </a:schemeClr>
              </a:gs>
              <a:gs pos="20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B1AA3-3AFE-4236-B527-537DA846B5DF}"/>
              </a:ext>
            </a:extLst>
          </p:cNvPr>
          <p:cNvSpPr txBox="1"/>
          <p:nvPr/>
        </p:nvSpPr>
        <p:spPr>
          <a:xfrm>
            <a:off x="636291" y="4731001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5" name="직사각형 38">
            <a:extLst>
              <a:ext uri="{FF2B5EF4-FFF2-40B4-BE49-F238E27FC236}">
                <a16:creationId xmlns:a16="http://schemas.microsoft.com/office/drawing/2014/main" id="{0EB69E2D-5497-44B3-A100-CF19382E8673}"/>
              </a:ext>
            </a:extLst>
          </p:cNvPr>
          <p:cNvSpPr/>
          <p:nvPr/>
        </p:nvSpPr>
        <p:spPr>
          <a:xfrm>
            <a:off x="636291" y="5101461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" name="직사각형 39">
            <a:extLst>
              <a:ext uri="{FF2B5EF4-FFF2-40B4-BE49-F238E27FC236}">
                <a16:creationId xmlns:a16="http://schemas.microsoft.com/office/drawing/2014/main" id="{82E59A5C-C196-4DC1-B180-784E6737A322}"/>
              </a:ext>
            </a:extLst>
          </p:cNvPr>
          <p:cNvSpPr/>
          <p:nvPr/>
        </p:nvSpPr>
        <p:spPr>
          <a:xfrm>
            <a:off x="636291" y="5471920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BC6D73F8-2940-4644-A433-061A0165C6B3}"/>
              </a:ext>
            </a:extLst>
          </p:cNvPr>
          <p:cNvSpPr/>
          <p:nvPr/>
        </p:nvSpPr>
        <p:spPr>
          <a:xfrm flipH="1">
            <a:off x="5276850" y="3720297"/>
            <a:ext cx="6915150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3">
                  <a:alpha val="60000"/>
                </a:schemeClr>
              </a:gs>
              <a:gs pos="20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BA1EA-02CA-4ECD-BAE2-07E324ECBEA3}"/>
              </a:ext>
            </a:extLst>
          </p:cNvPr>
          <p:cNvSpPr txBox="1"/>
          <p:nvPr/>
        </p:nvSpPr>
        <p:spPr>
          <a:xfrm>
            <a:off x="10523434" y="4183782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8" name="직사각형 38">
            <a:extLst>
              <a:ext uri="{FF2B5EF4-FFF2-40B4-BE49-F238E27FC236}">
                <a16:creationId xmlns:a16="http://schemas.microsoft.com/office/drawing/2014/main" id="{AAB46B68-D48E-4880-9CE3-51DA191B95AB}"/>
              </a:ext>
            </a:extLst>
          </p:cNvPr>
          <p:cNvSpPr/>
          <p:nvPr/>
        </p:nvSpPr>
        <p:spPr>
          <a:xfrm>
            <a:off x="9803354" y="4554242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9" name="직사각형 39">
            <a:extLst>
              <a:ext uri="{FF2B5EF4-FFF2-40B4-BE49-F238E27FC236}">
                <a16:creationId xmlns:a16="http://schemas.microsoft.com/office/drawing/2014/main" id="{F86D4D6D-E579-4F95-A548-73078DE13CD2}"/>
              </a:ext>
            </a:extLst>
          </p:cNvPr>
          <p:cNvSpPr/>
          <p:nvPr/>
        </p:nvSpPr>
        <p:spPr>
          <a:xfrm>
            <a:off x="9227290" y="4924701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ECA52C-A773-4ED9-AE94-092F40AD230D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D3339-6B5C-49C0-B7D3-D78153C7B26D}"/>
              </a:ext>
            </a:extLst>
          </p:cNvPr>
          <p:cNvSpPr txBox="1"/>
          <p:nvPr/>
        </p:nvSpPr>
        <p:spPr>
          <a:xfrm>
            <a:off x="815105" y="1776361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7185C-1383-4AB3-B281-8767C12CAFF2}"/>
              </a:ext>
            </a:extLst>
          </p:cNvPr>
          <p:cNvSpPr txBox="1"/>
          <p:nvPr/>
        </p:nvSpPr>
        <p:spPr>
          <a:xfrm>
            <a:off x="7396880" y="1776361"/>
            <a:ext cx="3980015" cy="13849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984059B-11BF-4D69-8500-BDADC0B20831}"/>
              </a:ext>
            </a:extLst>
          </p:cNvPr>
          <p:cNvGrpSpPr/>
          <p:nvPr/>
        </p:nvGrpSpPr>
        <p:grpSpPr>
          <a:xfrm>
            <a:off x="884404" y="2101873"/>
            <a:ext cx="2234238" cy="1935622"/>
            <a:chOff x="799577" y="1647202"/>
            <a:chExt cx="2969120" cy="2572284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48031BBB-FC32-48EB-9F4E-35E2CCAE7117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그래픽 7">
              <a:extLst>
                <a:ext uri="{FF2B5EF4-FFF2-40B4-BE49-F238E27FC236}">
                  <a16:creationId xmlns:a16="http://schemas.microsoft.com/office/drawing/2014/main" id="{83BA6977-3BF5-4681-8899-A7A91FBCF51B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A628399-9899-429E-A049-64E5CF593B13}"/>
              </a:ext>
            </a:extLst>
          </p:cNvPr>
          <p:cNvSpPr txBox="1"/>
          <p:nvPr/>
        </p:nvSpPr>
        <p:spPr>
          <a:xfrm>
            <a:off x="852658" y="2869629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33F508C-8ABD-4ADF-B34B-D90C829DE708}"/>
              </a:ext>
            </a:extLst>
          </p:cNvPr>
          <p:cNvSpPr/>
          <p:nvPr/>
        </p:nvSpPr>
        <p:spPr>
          <a:xfrm>
            <a:off x="2486334" y="2869629"/>
            <a:ext cx="450291" cy="42151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96DAE28-3320-40FF-A78B-A3EB67CBF4FC}"/>
              </a:ext>
            </a:extLst>
          </p:cNvPr>
          <p:cNvGrpSpPr/>
          <p:nvPr/>
        </p:nvGrpSpPr>
        <p:grpSpPr>
          <a:xfrm>
            <a:off x="6363034" y="2101873"/>
            <a:ext cx="2234238" cy="1935622"/>
            <a:chOff x="799577" y="1647202"/>
            <a:chExt cx="2969120" cy="2572284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07E9AE2-8337-4F27-8294-32EA18B71C6B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그래픽 7">
              <a:extLst>
                <a:ext uri="{FF2B5EF4-FFF2-40B4-BE49-F238E27FC236}">
                  <a16:creationId xmlns:a16="http://schemas.microsoft.com/office/drawing/2014/main" id="{7EF0AF0E-920A-43A1-81CF-5CD1AE240CA9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038A6D-3661-453F-B10A-B331C712550D}"/>
              </a:ext>
            </a:extLst>
          </p:cNvPr>
          <p:cNvSpPr txBox="1"/>
          <p:nvPr/>
        </p:nvSpPr>
        <p:spPr>
          <a:xfrm>
            <a:off x="6305054" y="2869629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92DFD929-83AB-45D8-8961-291584C7B3D5}"/>
              </a:ext>
            </a:extLst>
          </p:cNvPr>
          <p:cNvSpPr/>
          <p:nvPr/>
        </p:nvSpPr>
        <p:spPr>
          <a:xfrm>
            <a:off x="7938730" y="2813709"/>
            <a:ext cx="518718" cy="518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07B72AB-6197-437A-B1F8-8DB89ABAE12D}"/>
              </a:ext>
            </a:extLst>
          </p:cNvPr>
          <p:cNvGrpSpPr/>
          <p:nvPr/>
        </p:nvGrpSpPr>
        <p:grpSpPr>
          <a:xfrm>
            <a:off x="9102348" y="2101873"/>
            <a:ext cx="2234238" cy="1935622"/>
            <a:chOff x="799577" y="1647202"/>
            <a:chExt cx="2969120" cy="2572284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B21E1D4-CC37-4D0C-BBE1-14A01FA574C6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그래픽 7">
              <a:extLst>
                <a:ext uri="{FF2B5EF4-FFF2-40B4-BE49-F238E27FC236}">
                  <a16:creationId xmlns:a16="http://schemas.microsoft.com/office/drawing/2014/main" id="{739AE051-47D5-432A-8DEB-7E8EC3234A61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2937B00-03F1-4258-945C-F6EB8A4CDFAC}"/>
              </a:ext>
            </a:extLst>
          </p:cNvPr>
          <p:cNvSpPr txBox="1"/>
          <p:nvPr/>
        </p:nvSpPr>
        <p:spPr>
          <a:xfrm>
            <a:off x="9044368" y="2869629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2104A9-BF7A-46E8-BE78-29E68992C6AF}"/>
              </a:ext>
            </a:extLst>
          </p:cNvPr>
          <p:cNvSpPr/>
          <p:nvPr/>
        </p:nvSpPr>
        <p:spPr>
          <a:xfrm>
            <a:off x="10628330" y="2870623"/>
            <a:ext cx="595226" cy="3911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E28A21D-FC73-4141-9F8A-255BBE4AABC1}"/>
              </a:ext>
            </a:extLst>
          </p:cNvPr>
          <p:cNvGrpSpPr/>
          <p:nvPr/>
        </p:nvGrpSpPr>
        <p:grpSpPr>
          <a:xfrm>
            <a:off x="3623719" y="2101873"/>
            <a:ext cx="2234238" cy="1935622"/>
            <a:chOff x="799577" y="1647202"/>
            <a:chExt cx="2969120" cy="2572284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8CE62E6E-74B7-445D-973C-E409409A08AE}"/>
                </a:ext>
              </a:extLst>
            </p:cNvPr>
            <p:cNvSpPr/>
            <p:nvPr/>
          </p:nvSpPr>
          <p:spPr>
            <a:xfrm>
              <a:off x="1196413" y="1647202"/>
              <a:ext cx="2572284" cy="2572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그래픽 7">
              <a:extLst>
                <a:ext uri="{FF2B5EF4-FFF2-40B4-BE49-F238E27FC236}">
                  <a16:creationId xmlns:a16="http://schemas.microsoft.com/office/drawing/2014/main" id="{CE6BBEBC-962E-42CE-9999-644908C8B722}"/>
                </a:ext>
              </a:extLst>
            </p:cNvPr>
            <p:cNvSpPr/>
            <p:nvPr/>
          </p:nvSpPr>
          <p:spPr>
            <a:xfrm>
              <a:off x="799577" y="2363222"/>
              <a:ext cx="1875737" cy="1140244"/>
            </a:xfrm>
            <a:custGeom>
              <a:avLst/>
              <a:gdLst>
                <a:gd name="connsiteX0" fmla="*/ 0 w 1216866"/>
                <a:gd name="connsiteY0" fmla="*/ 155025 h 739722"/>
                <a:gd name="connsiteX1" fmla="*/ 842772 w 1216866"/>
                <a:gd name="connsiteY1" fmla="*/ 155025 h 739722"/>
                <a:gd name="connsiteX2" fmla="*/ 804672 w 1216866"/>
                <a:gd name="connsiteY2" fmla="*/ 42535 h 739722"/>
                <a:gd name="connsiteX3" fmla="*/ 877062 w 1216866"/>
                <a:gd name="connsiteY3" fmla="*/ 12531 h 739722"/>
                <a:gd name="connsiteX4" fmla="*/ 1204436 w 1216866"/>
                <a:gd name="connsiteY4" fmla="*/ 339905 h 739722"/>
                <a:gd name="connsiteX5" fmla="*/ 1204436 w 1216866"/>
                <a:gd name="connsiteY5" fmla="*/ 399913 h 739722"/>
                <a:gd name="connsiteX6" fmla="*/ 877062 w 1216866"/>
                <a:gd name="connsiteY6" fmla="*/ 727192 h 739722"/>
                <a:gd name="connsiteX7" fmla="*/ 804672 w 1216866"/>
                <a:gd name="connsiteY7" fmla="*/ 697188 h 739722"/>
                <a:gd name="connsiteX8" fmla="*/ 842772 w 1216866"/>
                <a:gd name="connsiteY8" fmla="*/ 584698 h 739722"/>
                <a:gd name="connsiteX9" fmla="*/ 0 w 1216866"/>
                <a:gd name="connsiteY9" fmla="*/ 584698 h 739722"/>
                <a:gd name="connsiteX10" fmla="*/ 0 w 1216866"/>
                <a:gd name="connsiteY10" fmla="*/ 155025 h 739722"/>
                <a:gd name="connsiteX11" fmla="*/ 0 w 1216866"/>
                <a:gd name="connsiteY11" fmla="*/ 155025 h 73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866" h="739722">
                  <a:moveTo>
                    <a:pt x="0" y="155025"/>
                  </a:moveTo>
                  <a:lnTo>
                    <a:pt x="842772" y="155025"/>
                  </a:lnTo>
                  <a:lnTo>
                    <a:pt x="804672" y="42535"/>
                  </a:lnTo>
                  <a:cubicBezTo>
                    <a:pt x="804672" y="4720"/>
                    <a:pt x="850392" y="-14234"/>
                    <a:pt x="877062" y="12531"/>
                  </a:cubicBezTo>
                  <a:lnTo>
                    <a:pt x="1204436" y="339905"/>
                  </a:lnTo>
                  <a:cubicBezTo>
                    <a:pt x="1221010" y="356479"/>
                    <a:pt x="1221010" y="383339"/>
                    <a:pt x="1204436" y="399913"/>
                  </a:cubicBezTo>
                  <a:lnTo>
                    <a:pt x="877062" y="727192"/>
                  </a:lnTo>
                  <a:cubicBezTo>
                    <a:pt x="850297" y="753957"/>
                    <a:pt x="804672" y="735002"/>
                    <a:pt x="804672" y="697188"/>
                  </a:cubicBezTo>
                  <a:lnTo>
                    <a:pt x="842772" y="584698"/>
                  </a:lnTo>
                  <a:lnTo>
                    <a:pt x="0" y="584698"/>
                  </a:lnTo>
                  <a:lnTo>
                    <a:pt x="0" y="155025"/>
                  </a:lnTo>
                  <a:lnTo>
                    <a:pt x="0" y="1550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9991ABA-AA62-4B23-9440-E9107FC0E411}"/>
              </a:ext>
            </a:extLst>
          </p:cNvPr>
          <p:cNvSpPr txBox="1"/>
          <p:nvPr/>
        </p:nvSpPr>
        <p:spPr>
          <a:xfrm>
            <a:off x="3565739" y="2869629"/>
            <a:ext cx="13350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8023213B-3C12-4958-BDA3-37E3EDB05649}"/>
              </a:ext>
            </a:extLst>
          </p:cNvPr>
          <p:cNvSpPr>
            <a:spLocks noChangeAspect="1"/>
          </p:cNvSpPr>
          <p:nvPr/>
        </p:nvSpPr>
        <p:spPr>
          <a:xfrm rot="9900000">
            <a:off x="5214975" y="2832286"/>
            <a:ext cx="518684" cy="44052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4AA0EBB2-A7F7-4291-82B9-14F9481BB902}"/>
              </a:ext>
            </a:extLst>
          </p:cNvPr>
          <p:cNvGrpSpPr/>
          <p:nvPr/>
        </p:nvGrpSpPr>
        <p:grpSpPr>
          <a:xfrm>
            <a:off x="753784" y="4285112"/>
            <a:ext cx="2495479" cy="1682037"/>
            <a:chOff x="735886" y="4182956"/>
            <a:chExt cx="2495479" cy="1682037"/>
          </a:xfrm>
        </p:grpSpPr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82F36C5E-64BB-4327-87A6-ECAC154B5748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EA152A-2A5F-47D1-8773-026D2BB43DB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5FC2BA-AA47-4C23-82EE-C8278534F6F0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C2461F-6F81-4106-9EE4-034363320666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2E94D4-1243-4C16-A5ED-191FB5ADEE73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D0CEEA-5FC9-481A-A56D-A73EE68FD091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AF29E012-E3DB-4853-BAF8-A212BDB11048}"/>
              </a:ext>
            </a:extLst>
          </p:cNvPr>
          <p:cNvGrpSpPr/>
          <p:nvPr/>
        </p:nvGrpSpPr>
        <p:grpSpPr>
          <a:xfrm>
            <a:off x="8942738" y="4285112"/>
            <a:ext cx="2495479" cy="1682037"/>
            <a:chOff x="735886" y="4182956"/>
            <a:chExt cx="2495479" cy="1682037"/>
          </a:xfrm>
        </p:grpSpPr>
        <p:grpSp>
          <p:nvGrpSpPr>
            <p:cNvPr id="31" name="Group 38">
              <a:extLst>
                <a:ext uri="{FF2B5EF4-FFF2-40B4-BE49-F238E27FC236}">
                  <a16:creationId xmlns:a16="http://schemas.microsoft.com/office/drawing/2014/main" id="{602F6DF0-E147-4667-81AE-DB83B78FB263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4D18D7F-7514-47AE-B7AA-2BFD77F8224A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525B8A-E4D9-4359-8E7D-A0C47FABD42A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0D0275-8484-47CD-840E-CB11C9618A31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4406D4-1C4B-422A-B6D0-A8F58119300D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FAACE0-2E36-49C5-9E0A-6AA15F94CE2C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4EE910A1-2A7D-43EC-8635-F630C9250614}"/>
              </a:ext>
            </a:extLst>
          </p:cNvPr>
          <p:cNvGrpSpPr/>
          <p:nvPr/>
        </p:nvGrpSpPr>
        <p:grpSpPr>
          <a:xfrm>
            <a:off x="3483435" y="4285112"/>
            <a:ext cx="2495479" cy="1682037"/>
            <a:chOff x="735886" y="4182956"/>
            <a:chExt cx="2495479" cy="1682037"/>
          </a:xfrm>
        </p:grpSpPr>
        <p:grpSp>
          <p:nvGrpSpPr>
            <p:cNvPr id="38" name="Group 45">
              <a:extLst>
                <a:ext uri="{FF2B5EF4-FFF2-40B4-BE49-F238E27FC236}">
                  <a16:creationId xmlns:a16="http://schemas.microsoft.com/office/drawing/2014/main" id="{421B1B1F-DB10-440D-86BA-89F8B79F7B0C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C2C93C-EC63-45A6-9CC3-2BABB82C9B17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29CD33-3B67-4E2B-84FA-BFF40F41AD9B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82264-E081-40C2-9DE0-1DEDE2C2CB9B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82EF1D-291F-4FAE-A3AD-C07BAC75C2BC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B90FB0-955F-4B8A-B017-EC55952BEE40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4" name="Group 51">
            <a:extLst>
              <a:ext uri="{FF2B5EF4-FFF2-40B4-BE49-F238E27FC236}">
                <a16:creationId xmlns:a16="http://schemas.microsoft.com/office/drawing/2014/main" id="{E7DA2E86-84C3-405E-B1D1-22FE05F83691}"/>
              </a:ext>
            </a:extLst>
          </p:cNvPr>
          <p:cNvGrpSpPr/>
          <p:nvPr/>
        </p:nvGrpSpPr>
        <p:grpSpPr>
          <a:xfrm>
            <a:off x="6213086" y="4285112"/>
            <a:ext cx="2495479" cy="1682037"/>
            <a:chOff x="735886" y="4182956"/>
            <a:chExt cx="2495479" cy="1682037"/>
          </a:xfrm>
        </p:grpSpPr>
        <p:grpSp>
          <p:nvGrpSpPr>
            <p:cNvPr id="45" name="Group 52">
              <a:extLst>
                <a:ext uri="{FF2B5EF4-FFF2-40B4-BE49-F238E27FC236}">
                  <a16:creationId xmlns:a16="http://schemas.microsoft.com/office/drawing/2014/main" id="{AB0090DF-02D6-4AE6-8561-381BB5DD1583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308EE2-1221-444D-BF14-6437263A5023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29E6D8-7FFD-4D94-BF0E-0FCF746521E5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8278633-C71B-4EE6-9929-A9F49C19F824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83341F-220B-4878-A179-4F40CA64732E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762554-E803-46B3-9B81-E736B742AD8B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5FD90DB7-51FD-49A9-8FD6-A4BA250A9C72}"/>
              </a:ext>
            </a:extLst>
          </p:cNvPr>
          <p:cNvSpPr/>
          <p:nvPr/>
        </p:nvSpPr>
        <p:spPr>
          <a:xfrm>
            <a:off x="784697" y="2198454"/>
            <a:ext cx="3618690" cy="3618690"/>
          </a:xfrm>
          <a:prstGeom prst="donut">
            <a:avLst>
              <a:gd name="adj" fmla="val 833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F35603B-38C6-490C-8D96-7BBFF717E160}"/>
              </a:ext>
            </a:extLst>
          </p:cNvPr>
          <p:cNvGrpSpPr/>
          <p:nvPr/>
        </p:nvGrpSpPr>
        <p:grpSpPr>
          <a:xfrm>
            <a:off x="2593136" y="2198454"/>
            <a:ext cx="1572481" cy="1040845"/>
            <a:chOff x="2897936" y="2198454"/>
            <a:chExt cx="1572481" cy="104084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D0662AF-526C-4D87-87FE-A4103F983323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65BEAF61-A42E-4B4A-A7D8-F66F255B1F06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BE796CB-EF66-4CE6-8C1A-A67ACB757803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F569DE12-CA19-4503-8F11-AA11D4820CAE}"/>
              </a:ext>
            </a:extLst>
          </p:cNvPr>
          <p:cNvGrpSpPr/>
          <p:nvPr/>
        </p:nvGrpSpPr>
        <p:grpSpPr>
          <a:xfrm rot="3622449">
            <a:off x="3312723" y="3528492"/>
            <a:ext cx="1572481" cy="1040845"/>
            <a:chOff x="2897936" y="2198454"/>
            <a:chExt cx="1572481" cy="1040845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5C965F7C-9A98-4A98-96E6-946D4091ED14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11FBE6D-7ADF-4717-A229-52A57C2A8ED7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F0555076-470C-4757-AFA0-10037E677347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EFFFEBE-C607-4FCB-AB13-F01BE04AAF68}"/>
              </a:ext>
            </a:extLst>
          </p:cNvPr>
          <p:cNvGrpSpPr/>
          <p:nvPr/>
        </p:nvGrpSpPr>
        <p:grpSpPr>
          <a:xfrm flipV="1">
            <a:off x="2588833" y="4772402"/>
            <a:ext cx="1572481" cy="1040845"/>
            <a:chOff x="2897936" y="2198454"/>
            <a:chExt cx="1572481" cy="1040845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1006D7D-AF8E-4797-A407-0D9C83BEB407}"/>
                </a:ext>
              </a:extLst>
            </p:cNvPr>
            <p:cNvSpPr/>
            <p:nvPr/>
          </p:nvSpPr>
          <p:spPr>
            <a:xfrm>
              <a:off x="3443132" y="2316164"/>
              <a:ext cx="617404" cy="523913"/>
            </a:xfrm>
            <a:custGeom>
              <a:avLst/>
              <a:gdLst>
                <a:gd name="connsiteX0" fmla="*/ 100120 w 617404"/>
                <a:gd name="connsiteY0" fmla="*/ 0 h 523913"/>
                <a:gd name="connsiteX1" fmla="*/ 132089 w 617404"/>
                <a:gd name="connsiteY1" fmla="*/ 10706 h 523913"/>
                <a:gd name="connsiteX2" fmla="*/ 176921 w 617404"/>
                <a:gd name="connsiteY2" fmla="*/ 29753 h 523913"/>
                <a:gd name="connsiteX3" fmla="*/ 339767 w 617404"/>
                <a:gd name="connsiteY3" fmla="*/ 109008 h 523913"/>
                <a:gd name="connsiteX4" fmla="*/ 368196 w 617404"/>
                <a:gd name="connsiteY4" fmla="*/ 124075 h 523913"/>
                <a:gd name="connsiteX5" fmla="*/ 539501 w 617404"/>
                <a:gd name="connsiteY5" fmla="*/ 236895 h 523913"/>
                <a:gd name="connsiteX6" fmla="*/ 578204 w 617404"/>
                <a:gd name="connsiteY6" fmla="*/ 266785 h 523913"/>
                <a:gd name="connsiteX7" fmla="*/ 617404 w 617404"/>
                <a:gd name="connsiteY7" fmla="*/ 300628 h 523913"/>
                <a:gd name="connsiteX8" fmla="*/ 436063 w 617404"/>
                <a:gd name="connsiteY8" fmla="*/ 519642 h 523913"/>
                <a:gd name="connsiteX9" fmla="*/ 440785 w 617404"/>
                <a:gd name="connsiteY9" fmla="*/ 523913 h 523913"/>
                <a:gd name="connsiteX10" fmla="*/ 401278 w 617404"/>
                <a:gd name="connsiteY10" fmla="*/ 493402 h 523913"/>
                <a:gd name="connsiteX11" fmla="*/ 383193 w 617404"/>
                <a:gd name="connsiteY11" fmla="*/ 477789 h 523913"/>
                <a:gd name="connsiteX12" fmla="*/ 368713 w 617404"/>
                <a:gd name="connsiteY12" fmla="*/ 468252 h 523913"/>
                <a:gd name="connsiteX13" fmla="*/ 343741 w 617404"/>
                <a:gd name="connsiteY13" fmla="*/ 448967 h 523913"/>
                <a:gd name="connsiteX14" fmla="*/ 234963 w 617404"/>
                <a:gd name="connsiteY14" fmla="*/ 378842 h 523913"/>
                <a:gd name="connsiteX15" fmla="*/ 224663 w 617404"/>
                <a:gd name="connsiteY15" fmla="*/ 373383 h 523913"/>
                <a:gd name="connsiteX16" fmla="*/ 218635 w 617404"/>
                <a:gd name="connsiteY16" fmla="*/ 369413 h 523913"/>
                <a:gd name="connsiteX17" fmla="*/ 200741 w 617404"/>
                <a:gd name="connsiteY17" fmla="*/ 360704 h 523913"/>
                <a:gd name="connsiteX18" fmla="*/ 120202 w 617404"/>
                <a:gd name="connsiteY18" fmla="*/ 318018 h 523913"/>
                <a:gd name="connsiteX19" fmla="*/ 63811 w 617404"/>
                <a:gd name="connsiteY19" fmla="*/ 294062 h 523913"/>
                <a:gd name="connsiteX20" fmla="*/ 41465 w 617404"/>
                <a:gd name="connsiteY20" fmla="*/ 283186 h 523913"/>
                <a:gd name="connsiteX21" fmla="*/ 26095 w 617404"/>
                <a:gd name="connsiteY21" fmla="*/ 278039 h 523913"/>
                <a:gd name="connsiteX22" fmla="*/ 0 w 617404"/>
                <a:gd name="connsiteY22" fmla="*/ 266953 h 523913"/>
                <a:gd name="connsiteX23" fmla="*/ 100120 w 617404"/>
                <a:gd name="connsiteY23" fmla="*/ 0 h 5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404" h="523913">
                  <a:moveTo>
                    <a:pt x="100120" y="0"/>
                  </a:moveTo>
                  <a:lnTo>
                    <a:pt x="132089" y="10706"/>
                  </a:lnTo>
                  <a:lnTo>
                    <a:pt x="176921" y="29753"/>
                  </a:lnTo>
                  <a:lnTo>
                    <a:pt x="339767" y="109008"/>
                  </a:lnTo>
                  <a:lnTo>
                    <a:pt x="368196" y="124075"/>
                  </a:lnTo>
                  <a:lnTo>
                    <a:pt x="539501" y="236895"/>
                  </a:lnTo>
                  <a:lnTo>
                    <a:pt x="578204" y="266785"/>
                  </a:lnTo>
                  <a:lnTo>
                    <a:pt x="617404" y="300628"/>
                  </a:lnTo>
                  <a:lnTo>
                    <a:pt x="436063" y="519642"/>
                  </a:lnTo>
                  <a:lnTo>
                    <a:pt x="440785" y="523913"/>
                  </a:lnTo>
                  <a:lnTo>
                    <a:pt x="401278" y="493402"/>
                  </a:lnTo>
                  <a:lnTo>
                    <a:pt x="383193" y="477789"/>
                  </a:lnTo>
                  <a:lnTo>
                    <a:pt x="368713" y="468252"/>
                  </a:lnTo>
                  <a:lnTo>
                    <a:pt x="343741" y="448967"/>
                  </a:lnTo>
                  <a:cubicBezTo>
                    <a:pt x="308539" y="424092"/>
                    <a:pt x="272250" y="400692"/>
                    <a:pt x="234963" y="378842"/>
                  </a:cubicBezTo>
                  <a:lnTo>
                    <a:pt x="224663" y="373383"/>
                  </a:lnTo>
                  <a:lnTo>
                    <a:pt x="218635" y="369413"/>
                  </a:lnTo>
                  <a:lnTo>
                    <a:pt x="200741" y="360704"/>
                  </a:lnTo>
                  <a:lnTo>
                    <a:pt x="120202" y="318018"/>
                  </a:lnTo>
                  <a:lnTo>
                    <a:pt x="63811" y="294062"/>
                  </a:lnTo>
                  <a:lnTo>
                    <a:pt x="41465" y="283186"/>
                  </a:lnTo>
                  <a:lnTo>
                    <a:pt x="26095" y="278039"/>
                  </a:lnTo>
                  <a:lnTo>
                    <a:pt x="0" y="266953"/>
                  </a:lnTo>
                  <a:lnTo>
                    <a:pt x="10012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AE7BD549-45E6-4AAF-AD31-C2D2417008D0}"/>
                </a:ext>
              </a:extLst>
            </p:cNvPr>
            <p:cNvSpPr/>
            <p:nvPr/>
          </p:nvSpPr>
          <p:spPr>
            <a:xfrm>
              <a:off x="2897936" y="2198454"/>
              <a:ext cx="645316" cy="395749"/>
            </a:xfrm>
            <a:custGeom>
              <a:avLst/>
              <a:gdLst>
                <a:gd name="connsiteX0" fmla="*/ 0 w 645316"/>
                <a:gd name="connsiteY0" fmla="*/ 33 h 395749"/>
                <a:gd name="connsiteX1" fmla="*/ 472524 w 645316"/>
                <a:gd name="connsiteY1" fmla="*/ 59845 h 395749"/>
                <a:gd name="connsiteX2" fmla="*/ 645316 w 645316"/>
                <a:gd name="connsiteY2" fmla="*/ 117710 h 395749"/>
                <a:gd name="connsiteX3" fmla="*/ 545196 w 645316"/>
                <a:gd name="connsiteY3" fmla="*/ 384663 h 395749"/>
                <a:gd name="connsiteX4" fmla="*/ 571291 w 645316"/>
                <a:gd name="connsiteY4" fmla="*/ 395749 h 395749"/>
                <a:gd name="connsiteX5" fmla="*/ 399103 w 645316"/>
                <a:gd name="connsiteY5" fmla="*/ 338086 h 395749"/>
                <a:gd name="connsiteX6" fmla="*/ 1729 w 645316"/>
                <a:gd name="connsiteY6" fmla="*/ 287786 h 395749"/>
                <a:gd name="connsiteX7" fmla="*/ 0 w 645316"/>
                <a:gd name="connsiteY7" fmla="*/ 33 h 39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6" h="395749">
                  <a:moveTo>
                    <a:pt x="0" y="33"/>
                  </a:moveTo>
                  <a:cubicBezTo>
                    <a:pt x="161625" y="-938"/>
                    <a:pt x="320310" y="19670"/>
                    <a:pt x="472524" y="59845"/>
                  </a:cubicBezTo>
                  <a:lnTo>
                    <a:pt x="645316" y="117710"/>
                  </a:lnTo>
                  <a:lnTo>
                    <a:pt x="545196" y="384663"/>
                  </a:lnTo>
                  <a:lnTo>
                    <a:pt x="571291" y="395749"/>
                  </a:lnTo>
                  <a:lnTo>
                    <a:pt x="399103" y="338086"/>
                  </a:lnTo>
                  <a:cubicBezTo>
                    <a:pt x="271097" y="304300"/>
                    <a:pt x="137649" y="286970"/>
                    <a:pt x="1729" y="287786"/>
                  </a:cubicBezTo>
                  <a:cubicBezTo>
                    <a:pt x="1153" y="191868"/>
                    <a:pt x="576" y="95951"/>
                    <a:pt x="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BE11444-92F0-4DD1-A52C-A2C5509ADB0E}"/>
                </a:ext>
              </a:extLst>
            </p:cNvPr>
            <p:cNvSpPr/>
            <p:nvPr/>
          </p:nvSpPr>
          <p:spPr>
            <a:xfrm>
              <a:off x="3879195" y="2616791"/>
              <a:ext cx="591222" cy="622508"/>
            </a:xfrm>
            <a:custGeom>
              <a:avLst/>
              <a:gdLst>
                <a:gd name="connsiteX0" fmla="*/ 181341 w 591222"/>
                <a:gd name="connsiteY0" fmla="*/ 0 h 622508"/>
                <a:gd name="connsiteX1" fmla="*/ 284326 w 591222"/>
                <a:gd name="connsiteY1" fmla="*/ 88912 h 622508"/>
                <a:gd name="connsiteX2" fmla="*/ 302499 w 591222"/>
                <a:gd name="connsiteY2" fmla="*/ 105590 h 622508"/>
                <a:gd name="connsiteX3" fmla="*/ 439042 w 591222"/>
                <a:gd name="connsiteY3" fmla="*/ 258826 h 622508"/>
                <a:gd name="connsiteX4" fmla="*/ 471594 w 591222"/>
                <a:gd name="connsiteY4" fmla="*/ 300711 h 622508"/>
                <a:gd name="connsiteX5" fmla="*/ 591221 w 591222"/>
                <a:gd name="connsiteY5" fmla="*/ 477171 h 622508"/>
                <a:gd name="connsiteX6" fmla="*/ 590685 w 591222"/>
                <a:gd name="connsiteY6" fmla="*/ 476338 h 622508"/>
                <a:gd name="connsiteX7" fmla="*/ 591222 w 591222"/>
                <a:gd name="connsiteY7" fmla="*/ 477171 h 622508"/>
                <a:gd name="connsiteX8" fmla="*/ 342863 w 591222"/>
                <a:gd name="connsiteY8" fmla="*/ 622508 h 622508"/>
                <a:gd name="connsiteX9" fmla="*/ 272127 w 591222"/>
                <a:gd name="connsiteY9" fmla="*/ 512724 h 622508"/>
                <a:gd name="connsiteX10" fmla="*/ 271328 w 591222"/>
                <a:gd name="connsiteY10" fmla="*/ 511690 h 622508"/>
                <a:gd name="connsiteX11" fmla="*/ 270659 w 591222"/>
                <a:gd name="connsiteY11" fmla="*/ 510654 h 622508"/>
                <a:gd name="connsiteX12" fmla="*/ 246618 w 591222"/>
                <a:gd name="connsiteY12" fmla="*/ 479720 h 622508"/>
                <a:gd name="connsiteX13" fmla="*/ 242099 w 591222"/>
                <a:gd name="connsiteY13" fmla="*/ 473873 h 622508"/>
                <a:gd name="connsiteX14" fmla="*/ 229501 w 591222"/>
                <a:gd name="connsiteY14" fmla="*/ 455290 h 622508"/>
                <a:gd name="connsiteX15" fmla="*/ 216192 w 591222"/>
                <a:gd name="connsiteY15" fmla="*/ 440353 h 622508"/>
                <a:gd name="connsiteX16" fmla="*/ 192699 w 591222"/>
                <a:gd name="connsiteY16" fmla="*/ 409958 h 622508"/>
                <a:gd name="connsiteX17" fmla="*/ 190773 w 591222"/>
                <a:gd name="connsiteY17" fmla="*/ 407862 h 622508"/>
                <a:gd name="connsiteX18" fmla="*/ 189118 w 591222"/>
                <a:gd name="connsiteY18" fmla="*/ 405733 h 622508"/>
                <a:gd name="connsiteX19" fmla="*/ 157378 w 591222"/>
                <a:gd name="connsiteY19" fmla="*/ 371528 h 622508"/>
                <a:gd name="connsiteX20" fmla="*/ 105120 w 591222"/>
                <a:gd name="connsiteY20" fmla="*/ 314668 h 622508"/>
                <a:gd name="connsiteX21" fmla="*/ 101736 w 591222"/>
                <a:gd name="connsiteY21" fmla="*/ 311563 h 622508"/>
                <a:gd name="connsiteX22" fmla="*/ 98733 w 591222"/>
                <a:gd name="connsiteY22" fmla="*/ 308326 h 622508"/>
                <a:gd name="connsiteX23" fmla="*/ 97780 w 591222"/>
                <a:gd name="connsiteY23" fmla="*/ 307464 h 622508"/>
                <a:gd name="connsiteX24" fmla="*/ 96848 w 591222"/>
                <a:gd name="connsiteY24" fmla="*/ 306418 h 622508"/>
                <a:gd name="connsiteX25" fmla="*/ 91930 w 591222"/>
                <a:gd name="connsiteY25" fmla="*/ 302172 h 622508"/>
                <a:gd name="connsiteX26" fmla="*/ 62266 w 591222"/>
                <a:gd name="connsiteY26" fmla="*/ 275339 h 622508"/>
                <a:gd name="connsiteX27" fmla="*/ 9932 w 591222"/>
                <a:gd name="connsiteY27" fmla="*/ 227309 h 622508"/>
                <a:gd name="connsiteX28" fmla="*/ 4722 w 591222"/>
                <a:gd name="connsiteY28" fmla="*/ 223285 h 622508"/>
                <a:gd name="connsiteX29" fmla="*/ 0 w 591222"/>
                <a:gd name="connsiteY29" fmla="*/ 219014 h 622508"/>
                <a:gd name="connsiteX30" fmla="*/ 181341 w 591222"/>
                <a:gd name="connsiteY30" fmla="*/ 0 h 62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1222" h="622508">
                  <a:moveTo>
                    <a:pt x="181341" y="0"/>
                  </a:moveTo>
                  <a:lnTo>
                    <a:pt x="284326" y="88912"/>
                  </a:lnTo>
                  <a:lnTo>
                    <a:pt x="302499" y="105590"/>
                  </a:lnTo>
                  <a:lnTo>
                    <a:pt x="439042" y="258826"/>
                  </a:lnTo>
                  <a:lnTo>
                    <a:pt x="471594" y="300711"/>
                  </a:lnTo>
                  <a:lnTo>
                    <a:pt x="591221" y="477171"/>
                  </a:lnTo>
                  <a:lnTo>
                    <a:pt x="590685" y="476338"/>
                  </a:lnTo>
                  <a:lnTo>
                    <a:pt x="591222" y="477171"/>
                  </a:lnTo>
                  <a:lnTo>
                    <a:pt x="342863" y="622508"/>
                  </a:lnTo>
                  <a:cubicBezTo>
                    <a:pt x="320794" y="584794"/>
                    <a:pt x="297185" y="548174"/>
                    <a:pt x="272127" y="512724"/>
                  </a:cubicBezTo>
                  <a:lnTo>
                    <a:pt x="271328" y="511690"/>
                  </a:lnTo>
                  <a:lnTo>
                    <a:pt x="270659" y="510654"/>
                  </a:lnTo>
                  <a:lnTo>
                    <a:pt x="246618" y="479720"/>
                  </a:lnTo>
                  <a:lnTo>
                    <a:pt x="242099" y="473873"/>
                  </a:lnTo>
                  <a:lnTo>
                    <a:pt x="229501" y="455290"/>
                  </a:lnTo>
                  <a:lnTo>
                    <a:pt x="216192" y="440353"/>
                  </a:lnTo>
                  <a:lnTo>
                    <a:pt x="192699" y="409958"/>
                  </a:lnTo>
                  <a:lnTo>
                    <a:pt x="190773" y="407862"/>
                  </a:lnTo>
                  <a:lnTo>
                    <a:pt x="189118" y="405733"/>
                  </a:lnTo>
                  <a:lnTo>
                    <a:pt x="157378" y="371528"/>
                  </a:lnTo>
                  <a:lnTo>
                    <a:pt x="105120" y="314668"/>
                  </a:lnTo>
                  <a:lnTo>
                    <a:pt x="101736" y="311563"/>
                  </a:lnTo>
                  <a:lnTo>
                    <a:pt x="98733" y="308326"/>
                  </a:lnTo>
                  <a:lnTo>
                    <a:pt x="97780" y="307464"/>
                  </a:lnTo>
                  <a:lnTo>
                    <a:pt x="96848" y="306418"/>
                  </a:lnTo>
                  <a:lnTo>
                    <a:pt x="91930" y="302172"/>
                  </a:lnTo>
                  <a:lnTo>
                    <a:pt x="62266" y="275339"/>
                  </a:lnTo>
                  <a:lnTo>
                    <a:pt x="9932" y="227309"/>
                  </a:lnTo>
                  <a:lnTo>
                    <a:pt x="4722" y="223285"/>
                  </a:lnTo>
                  <a:lnTo>
                    <a:pt x="0" y="219014"/>
                  </a:lnTo>
                  <a:lnTo>
                    <a:pt x="18134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D2E3D760-18DB-4654-BFC4-D746E551210B}"/>
              </a:ext>
            </a:extLst>
          </p:cNvPr>
          <p:cNvSpPr/>
          <p:nvPr/>
        </p:nvSpPr>
        <p:spPr>
          <a:xfrm>
            <a:off x="4336772" y="1890021"/>
            <a:ext cx="848232" cy="8482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77FCE92-0CA8-41F9-865F-7AA11C451559}"/>
              </a:ext>
            </a:extLst>
          </p:cNvPr>
          <p:cNvSpPr/>
          <p:nvPr/>
        </p:nvSpPr>
        <p:spPr>
          <a:xfrm>
            <a:off x="4942968" y="3582318"/>
            <a:ext cx="848232" cy="84823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A9B0578-E2B6-44E6-AC2A-BA3C35002EFC}"/>
              </a:ext>
            </a:extLst>
          </p:cNvPr>
          <p:cNvSpPr/>
          <p:nvPr/>
        </p:nvSpPr>
        <p:spPr>
          <a:xfrm>
            <a:off x="4336772" y="5274616"/>
            <a:ext cx="848232" cy="84823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aphic 26">
            <a:extLst>
              <a:ext uri="{FF2B5EF4-FFF2-40B4-BE49-F238E27FC236}">
                <a16:creationId xmlns:a16="http://schemas.microsoft.com/office/drawing/2014/main" id="{BEA13337-B439-4AC6-9203-B029B06F28E3}"/>
              </a:ext>
            </a:extLst>
          </p:cNvPr>
          <p:cNvGrpSpPr/>
          <p:nvPr/>
        </p:nvGrpSpPr>
        <p:grpSpPr>
          <a:xfrm>
            <a:off x="1740981" y="2574321"/>
            <a:ext cx="1843654" cy="2952936"/>
            <a:chOff x="3888950" y="1818430"/>
            <a:chExt cx="3245149" cy="5197673"/>
          </a:xfrm>
        </p:grpSpPr>
        <p:sp>
          <p:nvSpPr>
            <p:cNvPr id="20" name="Freeform: Shape 430">
              <a:extLst>
                <a:ext uri="{FF2B5EF4-FFF2-40B4-BE49-F238E27FC236}">
                  <a16:creationId xmlns:a16="http://schemas.microsoft.com/office/drawing/2014/main" id="{4FFEFD7D-0EA6-4B6B-943F-4363AAC7C25A}"/>
                </a:ext>
              </a:extLst>
            </p:cNvPr>
            <p:cNvSpPr/>
            <p:nvPr/>
          </p:nvSpPr>
          <p:spPr>
            <a:xfrm>
              <a:off x="3888950" y="3053329"/>
              <a:ext cx="2713693" cy="3962774"/>
            </a:xfrm>
            <a:custGeom>
              <a:avLst/>
              <a:gdLst>
                <a:gd name="connsiteX0" fmla="*/ 2713136 w 2713693"/>
                <a:gd name="connsiteY0" fmla="*/ 1790517 h 3805687"/>
                <a:gd name="connsiteX1" fmla="*/ 2700316 w 2713693"/>
                <a:gd name="connsiteY1" fmla="*/ 1718569 h 3805687"/>
                <a:gd name="connsiteX2" fmla="*/ 2682798 w 2713693"/>
                <a:gd name="connsiteY2" fmla="*/ 1633138 h 3805687"/>
                <a:gd name="connsiteX3" fmla="*/ 2634225 w 2713693"/>
                <a:gd name="connsiteY3" fmla="*/ 1400938 h 3805687"/>
                <a:gd name="connsiteX4" fmla="*/ 2601512 w 2713693"/>
                <a:gd name="connsiteY4" fmla="*/ 1382813 h 3805687"/>
                <a:gd name="connsiteX5" fmla="*/ 2505416 w 2713693"/>
                <a:gd name="connsiteY5" fmla="*/ 1400606 h 3805687"/>
                <a:gd name="connsiteX6" fmla="*/ 2349915 w 2713693"/>
                <a:gd name="connsiteY6" fmla="*/ 1433541 h 3805687"/>
                <a:gd name="connsiteX7" fmla="*/ 2324828 w 2713693"/>
                <a:gd name="connsiteY7" fmla="*/ 1444703 h 3805687"/>
                <a:gd name="connsiteX8" fmla="*/ 2262053 w 2713693"/>
                <a:gd name="connsiteY8" fmla="*/ 1459071 h 3805687"/>
                <a:gd name="connsiteX9" fmla="*/ 2142692 w 2713693"/>
                <a:gd name="connsiteY9" fmla="*/ 1484379 h 3805687"/>
                <a:gd name="connsiteX10" fmla="*/ 2115505 w 2713693"/>
                <a:gd name="connsiteY10" fmla="*/ 1469736 h 3805687"/>
                <a:gd name="connsiteX11" fmla="*/ 2042175 w 2713693"/>
                <a:gd name="connsiteY11" fmla="*/ 1249085 h 3805687"/>
                <a:gd name="connsiteX12" fmla="*/ 1975477 w 2713693"/>
                <a:gd name="connsiteY12" fmla="*/ 1052085 h 3805687"/>
                <a:gd name="connsiteX13" fmla="*/ 1901043 w 2713693"/>
                <a:gd name="connsiteY13" fmla="*/ 828284 h 3805687"/>
                <a:gd name="connsiteX14" fmla="*/ 1826885 w 2713693"/>
                <a:gd name="connsiteY14" fmla="*/ 607909 h 3805687"/>
                <a:gd name="connsiteX15" fmla="*/ 1792900 w 2713693"/>
                <a:gd name="connsiteY15" fmla="*/ 542482 h 3805687"/>
                <a:gd name="connsiteX16" fmla="*/ 1602697 w 2713693"/>
                <a:gd name="connsiteY16" fmla="*/ 414059 h 3805687"/>
                <a:gd name="connsiteX17" fmla="*/ 1591756 w 2713693"/>
                <a:gd name="connsiteY17" fmla="*/ 414280 h 3805687"/>
                <a:gd name="connsiteX18" fmla="*/ 1591756 w 2713693"/>
                <a:gd name="connsiteY18" fmla="*/ 414280 h 3805687"/>
                <a:gd name="connsiteX19" fmla="*/ 1580869 w 2713693"/>
                <a:gd name="connsiteY19" fmla="*/ 360292 h 3805687"/>
                <a:gd name="connsiteX20" fmla="*/ 1566999 w 2713693"/>
                <a:gd name="connsiteY20" fmla="*/ 309453 h 3805687"/>
                <a:gd name="connsiteX21" fmla="*/ 1478474 w 2713693"/>
                <a:gd name="connsiteY21" fmla="*/ 331004 h 3805687"/>
                <a:gd name="connsiteX22" fmla="*/ 1466040 w 2713693"/>
                <a:gd name="connsiteY22" fmla="*/ 325589 h 3805687"/>
                <a:gd name="connsiteX23" fmla="*/ 1356737 w 2713693"/>
                <a:gd name="connsiteY23" fmla="*/ 248502 h 3805687"/>
                <a:gd name="connsiteX24" fmla="*/ 1100775 w 2713693"/>
                <a:gd name="connsiteY24" fmla="*/ 71064 h 3805687"/>
                <a:gd name="connsiteX25" fmla="*/ 1055739 w 2713693"/>
                <a:gd name="connsiteY25" fmla="*/ 0 h 3805687"/>
                <a:gd name="connsiteX26" fmla="*/ 1026893 w 2713693"/>
                <a:gd name="connsiteY26" fmla="*/ 28459 h 3805687"/>
                <a:gd name="connsiteX27" fmla="*/ 1026893 w 2713693"/>
                <a:gd name="connsiteY27" fmla="*/ 28459 h 3805687"/>
                <a:gd name="connsiteX28" fmla="*/ 1001916 w 2713693"/>
                <a:gd name="connsiteY28" fmla="*/ 25751 h 3805687"/>
                <a:gd name="connsiteX29" fmla="*/ 866144 w 2713693"/>
                <a:gd name="connsiteY29" fmla="*/ 190313 h 3805687"/>
                <a:gd name="connsiteX30" fmla="*/ 827683 w 2713693"/>
                <a:gd name="connsiteY30" fmla="*/ 210815 h 3805687"/>
                <a:gd name="connsiteX31" fmla="*/ 682240 w 2713693"/>
                <a:gd name="connsiteY31" fmla="*/ 237118 h 3805687"/>
                <a:gd name="connsiteX32" fmla="*/ 483693 w 2713693"/>
                <a:gd name="connsiteY32" fmla="*/ 320947 h 3805687"/>
                <a:gd name="connsiteX33" fmla="*/ 249724 w 2713693"/>
                <a:gd name="connsiteY33" fmla="*/ 647365 h 3805687"/>
                <a:gd name="connsiteX34" fmla="*/ 205020 w 2713693"/>
                <a:gd name="connsiteY34" fmla="*/ 786231 h 3805687"/>
                <a:gd name="connsiteX35" fmla="*/ 172859 w 2713693"/>
                <a:gd name="connsiteY35" fmla="*/ 912057 h 3805687"/>
                <a:gd name="connsiteX36" fmla="*/ 149208 w 2713693"/>
                <a:gd name="connsiteY36" fmla="*/ 1029926 h 3805687"/>
                <a:gd name="connsiteX37" fmla="*/ 123291 w 2713693"/>
                <a:gd name="connsiteY37" fmla="*/ 1164924 h 3805687"/>
                <a:gd name="connsiteX38" fmla="*/ 99861 w 2713693"/>
                <a:gd name="connsiteY38" fmla="*/ 1316446 h 3805687"/>
                <a:gd name="connsiteX39" fmla="*/ 74994 w 2713693"/>
                <a:gd name="connsiteY39" fmla="*/ 1481616 h 3805687"/>
                <a:gd name="connsiteX40" fmla="*/ 45817 w 2713693"/>
                <a:gd name="connsiteY40" fmla="*/ 1720669 h 3805687"/>
                <a:gd name="connsiteX41" fmla="*/ 40015 w 2713693"/>
                <a:gd name="connsiteY41" fmla="*/ 1772723 h 3805687"/>
                <a:gd name="connsiteX42" fmla="*/ 25537 w 2713693"/>
                <a:gd name="connsiteY42" fmla="*/ 1901091 h 3805687"/>
                <a:gd name="connsiteX43" fmla="*/ 15369 w 2713693"/>
                <a:gd name="connsiteY43" fmla="*/ 2010560 h 3805687"/>
                <a:gd name="connsiteX44" fmla="*/ 339 w 2713693"/>
                <a:gd name="connsiteY44" fmla="*/ 2151140 h 3805687"/>
                <a:gd name="connsiteX45" fmla="*/ 5864 w 2713693"/>
                <a:gd name="connsiteY45" fmla="*/ 2172249 h 3805687"/>
                <a:gd name="connsiteX46" fmla="*/ 184187 w 2713693"/>
                <a:gd name="connsiteY46" fmla="*/ 2398758 h 3805687"/>
                <a:gd name="connsiteX47" fmla="*/ 373948 w 2713693"/>
                <a:gd name="connsiteY47" fmla="*/ 2640794 h 3805687"/>
                <a:gd name="connsiteX48" fmla="*/ 381242 w 2713693"/>
                <a:gd name="connsiteY48" fmla="*/ 2659306 h 3805687"/>
                <a:gd name="connsiteX49" fmla="*/ 345047 w 2713693"/>
                <a:gd name="connsiteY49" fmla="*/ 2791321 h 3805687"/>
                <a:gd name="connsiteX50" fmla="*/ 298740 w 2713693"/>
                <a:gd name="connsiteY50" fmla="*/ 2962459 h 3805687"/>
                <a:gd name="connsiteX51" fmla="*/ 268513 w 2713693"/>
                <a:gd name="connsiteY51" fmla="*/ 3080438 h 3805687"/>
                <a:gd name="connsiteX52" fmla="*/ 214966 w 2713693"/>
                <a:gd name="connsiteY52" fmla="*/ 3278488 h 3805687"/>
                <a:gd name="connsiteX53" fmla="*/ 166338 w 2713693"/>
                <a:gd name="connsiteY53" fmla="*/ 3459629 h 3805687"/>
                <a:gd name="connsiteX54" fmla="*/ 173301 w 2713693"/>
                <a:gd name="connsiteY54" fmla="*/ 3485656 h 3805687"/>
                <a:gd name="connsiteX55" fmla="*/ 217729 w 2713693"/>
                <a:gd name="connsiteY55" fmla="*/ 3499526 h 3805687"/>
                <a:gd name="connsiteX56" fmla="*/ 424621 w 2713693"/>
                <a:gd name="connsiteY56" fmla="*/ 3558653 h 3805687"/>
                <a:gd name="connsiteX57" fmla="*/ 665441 w 2713693"/>
                <a:gd name="connsiteY57" fmla="*/ 3627507 h 3805687"/>
                <a:gd name="connsiteX58" fmla="*/ 683953 w 2713693"/>
                <a:gd name="connsiteY58" fmla="*/ 3647234 h 3805687"/>
                <a:gd name="connsiteX59" fmla="*/ 699371 w 2713693"/>
                <a:gd name="connsiteY59" fmla="*/ 3805221 h 3805687"/>
                <a:gd name="connsiteX60" fmla="*/ 722138 w 2713693"/>
                <a:gd name="connsiteY60" fmla="*/ 3805663 h 3805687"/>
                <a:gd name="connsiteX61" fmla="*/ 2173638 w 2713693"/>
                <a:gd name="connsiteY61" fmla="*/ 3805663 h 3805687"/>
                <a:gd name="connsiteX62" fmla="*/ 2327922 w 2713693"/>
                <a:gd name="connsiteY62" fmla="*/ 3805442 h 3805687"/>
                <a:gd name="connsiteX63" fmla="*/ 2331459 w 2713693"/>
                <a:gd name="connsiteY63" fmla="*/ 3777481 h 3805687"/>
                <a:gd name="connsiteX64" fmla="*/ 2351628 w 2713693"/>
                <a:gd name="connsiteY64" fmla="*/ 3755322 h 3805687"/>
                <a:gd name="connsiteX65" fmla="*/ 2435678 w 2713693"/>
                <a:gd name="connsiteY65" fmla="*/ 3755101 h 3805687"/>
                <a:gd name="connsiteX66" fmla="*/ 2464247 w 2713693"/>
                <a:gd name="connsiteY66" fmla="*/ 3724321 h 3805687"/>
                <a:gd name="connsiteX67" fmla="*/ 2446012 w 2713693"/>
                <a:gd name="connsiteY67" fmla="*/ 3575010 h 3805687"/>
                <a:gd name="connsiteX68" fmla="*/ 2430263 w 2713693"/>
                <a:gd name="connsiteY68" fmla="*/ 3460899 h 3805687"/>
                <a:gd name="connsiteX69" fmla="*/ 2417111 w 2713693"/>
                <a:gd name="connsiteY69" fmla="*/ 3353420 h 3805687"/>
                <a:gd name="connsiteX70" fmla="*/ 2394897 w 2713693"/>
                <a:gd name="connsiteY70" fmla="*/ 3178358 h 3805687"/>
                <a:gd name="connsiteX71" fmla="*/ 2378374 w 2713693"/>
                <a:gd name="connsiteY71" fmla="*/ 3050266 h 3805687"/>
                <a:gd name="connsiteX72" fmla="*/ 2362128 w 2713693"/>
                <a:gd name="connsiteY72" fmla="*/ 2925546 h 3805687"/>
                <a:gd name="connsiteX73" fmla="*/ 2351518 w 2713693"/>
                <a:gd name="connsiteY73" fmla="*/ 2839065 h 3805687"/>
                <a:gd name="connsiteX74" fmla="*/ 2334664 w 2713693"/>
                <a:gd name="connsiteY74" fmla="*/ 2711581 h 3805687"/>
                <a:gd name="connsiteX75" fmla="*/ 2323115 w 2713693"/>
                <a:gd name="connsiteY75" fmla="*/ 2630792 h 3805687"/>
                <a:gd name="connsiteX76" fmla="*/ 2309963 w 2713693"/>
                <a:gd name="connsiteY76" fmla="*/ 2521489 h 3805687"/>
                <a:gd name="connsiteX77" fmla="*/ 2293551 w 2713693"/>
                <a:gd name="connsiteY77" fmla="*/ 2394945 h 3805687"/>
                <a:gd name="connsiteX78" fmla="*/ 2274763 w 2713693"/>
                <a:gd name="connsiteY78" fmla="*/ 2254807 h 3805687"/>
                <a:gd name="connsiteX79" fmla="*/ 2249067 w 2713693"/>
                <a:gd name="connsiteY79" fmla="*/ 2055486 h 3805687"/>
                <a:gd name="connsiteX80" fmla="*/ 2240004 w 2713693"/>
                <a:gd name="connsiteY80" fmla="*/ 1984422 h 3805687"/>
                <a:gd name="connsiteX81" fmla="*/ 2259235 w 2713693"/>
                <a:gd name="connsiteY81" fmla="*/ 1956295 h 3805687"/>
                <a:gd name="connsiteX82" fmla="*/ 2303829 w 2713693"/>
                <a:gd name="connsiteY82" fmla="*/ 1940823 h 3805687"/>
                <a:gd name="connsiteX83" fmla="*/ 2323115 w 2713693"/>
                <a:gd name="connsiteY83" fmla="*/ 1933307 h 3805687"/>
                <a:gd name="connsiteX84" fmla="*/ 2365664 w 2713693"/>
                <a:gd name="connsiteY84" fmla="*/ 1923360 h 3805687"/>
                <a:gd name="connsiteX85" fmla="*/ 2597036 w 2713693"/>
                <a:gd name="connsiteY85" fmla="*/ 1849313 h 3805687"/>
                <a:gd name="connsiteX86" fmla="*/ 2694734 w 2713693"/>
                <a:gd name="connsiteY86" fmla="*/ 1817815 h 3805687"/>
                <a:gd name="connsiteX87" fmla="*/ 2713136 w 2713693"/>
                <a:gd name="connsiteY87" fmla="*/ 1790517 h 3805687"/>
                <a:gd name="connsiteX0" fmla="*/ 2713136 w 2713693"/>
                <a:gd name="connsiteY0" fmla="*/ 1790517 h 3962462"/>
                <a:gd name="connsiteX1" fmla="*/ 2700316 w 2713693"/>
                <a:gd name="connsiteY1" fmla="*/ 1718569 h 3962462"/>
                <a:gd name="connsiteX2" fmla="*/ 2682798 w 2713693"/>
                <a:gd name="connsiteY2" fmla="*/ 1633138 h 3962462"/>
                <a:gd name="connsiteX3" fmla="*/ 2634225 w 2713693"/>
                <a:gd name="connsiteY3" fmla="*/ 1400938 h 3962462"/>
                <a:gd name="connsiteX4" fmla="*/ 2601512 w 2713693"/>
                <a:gd name="connsiteY4" fmla="*/ 1382813 h 3962462"/>
                <a:gd name="connsiteX5" fmla="*/ 2505416 w 2713693"/>
                <a:gd name="connsiteY5" fmla="*/ 1400606 h 3962462"/>
                <a:gd name="connsiteX6" fmla="*/ 2349915 w 2713693"/>
                <a:gd name="connsiteY6" fmla="*/ 1433541 h 3962462"/>
                <a:gd name="connsiteX7" fmla="*/ 2324828 w 2713693"/>
                <a:gd name="connsiteY7" fmla="*/ 1444703 h 3962462"/>
                <a:gd name="connsiteX8" fmla="*/ 2262053 w 2713693"/>
                <a:gd name="connsiteY8" fmla="*/ 1459071 h 3962462"/>
                <a:gd name="connsiteX9" fmla="*/ 2142692 w 2713693"/>
                <a:gd name="connsiteY9" fmla="*/ 1484379 h 3962462"/>
                <a:gd name="connsiteX10" fmla="*/ 2115505 w 2713693"/>
                <a:gd name="connsiteY10" fmla="*/ 1469736 h 3962462"/>
                <a:gd name="connsiteX11" fmla="*/ 2042175 w 2713693"/>
                <a:gd name="connsiteY11" fmla="*/ 1249085 h 3962462"/>
                <a:gd name="connsiteX12" fmla="*/ 1975477 w 2713693"/>
                <a:gd name="connsiteY12" fmla="*/ 1052085 h 3962462"/>
                <a:gd name="connsiteX13" fmla="*/ 1901043 w 2713693"/>
                <a:gd name="connsiteY13" fmla="*/ 828284 h 3962462"/>
                <a:gd name="connsiteX14" fmla="*/ 1826885 w 2713693"/>
                <a:gd name="connsiteY14" fmla="*/ 607909 h 3962462"/>
                <a:gd name="connsiteX15" fmla="*/ 1792900 w 2713693"/>
                <a:gd name="connsiteY15" fmla="*/ 542482 h 3962462"/>
                <a:gd name="connsiteX16" fmla="*/ 1602697 w 2713693"/>
                <a:gd name="connsiteY16" fmla="*/ 414059 h 3962462"/>
                <a:gd name="connsiteX17" fmla="*/ 1591756 w 2713693"/>
                <a:gd name="connsiteY17" fmla="*/ 414280 h 3962462"/>
                <a:gd name="connsiteX18" fmla="*/ 1591756 w 2713693"/>
                <a:gd name="connsiteY18" fmla="*/ 414280 h 3962462"/>
                <a:gd name="connsiteX19" fmla="*/ 1580869 w 2713693"/>
                <a:gd name="connsiteY19" fmla="*/ 360292 h 3962462"/>
                <a:gd name="connsiteX20" fmla="*/ 1566999 w 2713693"/>
                <a:gd name="connsiteY20" fmla="*/ 309453 h 3962462"/>
                <a:gd name="connsiteX21" fmla="*/ 1478474 w 2713693"/>
                <a:gd name="connsiteY21" fmla="*/ 331004 h 3962462"/>
                <a:gd name="connsiteX22" fmla="*/ 1466040 w 2713693"/>
                <a:gd name="connsiteY22" fmla="*/ 325589 h 3962462"/>
                <a:gd name="connsiteX23" fmla="*/ 1356737 w 2713693"/>
                <a:gd name="connsiteY23" fmla="*/ 248502 h 3962462"/>
                <a:gd name="connsiteX24" fmla="*/ 1100775 w 2713693"/>
                <a:gd name="connsiteY24" fmla="*/ 71064 h 3962462"/>
                <a:gd name="connsiteX25" fmla="*/ 1055739 w 2713693"/>
                <a:gd name="connsiteY25" fmla="*/ 0 h 3962462"/>
                <a:gd name="connsiteX26" fmla="*/ 1026893 w 2713693"/>
                <a:gd name="connsiteY26" fmla="*/ 28459 h 3962462"/>
                <a:gd name="connsiteX27" fmla="*/ 1026893 w 2713693"/>
                <a:gd name="connsiteY27" fmla="*/ 28459 h 3962462"/>
                <a:gd name="connsiteX28" fmla="*/ 1001916 w 2713693"/>
                <a:gd name="connsiteY28" fmla="*/ 25751 h 3962462"/>
                <a:gd name="connsiteX29" fmla="*/ 866144 w 2713693"/>
                <a:gd name="connsiteY29" fmla="*/ 190313 h 3962462"/>
                <a:gd name="connsiteX30" fmla="*/ 827683 w 2713693"/>
                <a:gd name="connsiteY30" fmla="*/ 210815 h 3962462"/>
                <a:gd name="connsiteX31" fmla="*/ 682240 w 2713693"/>
                <a:gd name="connsiteY31" fmla="*/ 237118 h 3962462"/>
                <a:gd name="connsiteX32" fmla="*/ 483693 w 2713693"/>
                <a:gd name="connsiteY32" fmla="*/ 320947 h 3962462"/>
                <a:gd name="connsiteX33" fmla="*/ 249724 w 2713693"/>
                <a:gd name="connsiteY33" fmla="*/ 647365 h 3962462"/>
                <a:gd name="connsiteX34" fmla="*/ 205020 w 2713693"/>
                <a:gd name="connsiteY34" fmla="*/ 786231 h 3962462"/>
                <a:gd name="connsiteX35" fmla="*/ 172859 w 2713693"/>
                <a:gd name="connsiteY35" fmla="*/ 912057 h 3962462"/>
                <a:gd name="connsiteX36" fmla="*/ 149208 w 2713693"/>
                <a:gd name="connsiteY36" fmla="*/ 1029926 h 3962462"/>
                <a:gd name="connsiteX37" fmla="*/ 123291 w 2713693"/>
                <a:gd name="connsiteY37" fmla="*/ 1164924 h 3962462"/>
                <a:gd name="connsiteX38" fmla="*/ 99861 w 2713693"/>
                <a:gd name="connsiteY38" fmla="*/ 1316446 h 3962462"/>
                <a:gd name="connsiteX39" fmla="*/ 74994 w 2713693"/>
                <a:gd name="connsiteY39" fmla="*/ 1481616 h 3962462"/>
                <a:gd name="connsiteX40" fmla="*/ 45817 w 2713693"/>
                <a:gd name="connsiteY40" fmla="*/ 1720669 h 3962462"/>
                <a:gd name="connsiteX41" fmla="*/ 40015 w 2713693"/>
                <a:gd name="connsiteY41" fmla="*/ 1772723 h 3962462"/>
                <a:gd name="connsiteX42" fmla="*/ 25537 w 2713693"/>
                <a:gd name="connsiteY42" fmla="*/ 1901091 h 3962462"/>
                <a:gd name="connsiteX43" fmla="*/ 15369 w 2713693"/>
                <a:gd name="connsiteY43" fmla="*/ 2010560 h 3962462"/>
                <a:gd name="connsiteX44" fmla="*/ 339 w 2713693"/>
                <a:gd name="connsiteY44" fmla="*/ 2151140 h 3962462"/>
                <a:gd name="connsiteX45" fmla="*/ 5864 w 2713693"/>
                <a:gd name="connsiteY45" fmla="*/ 2172249 h 3962462"/>
                <a:gd name="connsiteX46" fmla="*/ 184187 w 2713693"/>
                <a:gd name="connsiteY46" fmla="*/ 2398758 h 3962462"/>
                <a:gd name="connsiteX47" fmla="*/ 373948 w 2713693"/>
                <a:gd name="connsiteY47" fmla="*/ 2640794 h 3962462"/>
                <a:gd name="connsiteX48" fmla="*/ 381242 w 2713693"/>
                <a:gd name="connsiteY48" fmla="*/ 2659306 h 3962462"/>
                <a:gd name="connsiteX49" fmla="*/ 345047 w 2713693"/>
                <a:gd name="connsiteY49" fmla="*/ 2791321 h 3962462"/>
                <a:gd name="connsiteX50" fmla="*/ 298740 w 2713693"/>
                <a:gd name="connsiteY50" fmla="*/ 2962459 h 3962462"/>
                <a:gd name="connsiteX51" fmla="*/ 268513 w 2713693"/>
                <a:gd name="connsiteY51" fmla="*/ 3080438 h 3962462"/>
                <a:gd name="connsiteX52" fmla="*/ 214966 w 2713693"/>
                <a:gd name="connsiteY52" fmla="*/ 3278488 h 3962462"/>
                <a:gd name="connsiteX53" fmla="*/ 166338 w 2713693"/>
                <a:gd name="connsiteY53" fmla="*/ 3459629 h 3962462"/>
                <a:gd name="connsiteX54" fmla="*/ 173301 w 2713693"/>
                <a:gd name="connsiteY54" fmla="*/ 3485656 h 3962462"/>
                <a:gd name="connsiteX55" fmla="*/ 217729 w 2713693"/>
                <a:gd name="connsiteY55" fmla="*/ 3499526 h 3962462"/>
                <a:gd name="connsiteX56" fmla="*/ 424621 w 2713693"/>
                <a:gd name="connsiteY56" fmla="*/ 3558653 h 3962462"/>
                <a:gd name="connsiteX57" fmla="*/ 665441 w 2713693"/>
                <a:gd name="connsiteY57" fmla="*/ 3627507 h 3962462"/>
                <a:gd name="connsiteX58" fmla="*/ 683953 w 2713693"/>
                <a:gd name="connsiteY58" fmla="*/ 3647234 h 3962462"/>
                <a:gd name="connsiteX59" fmla="*/ 699371 w 2713693"/>
                <a:gd name="connsiteY59" fmla="*/ 3805221 h 3962462"/>
                <a:gd name="connsiteX60" fmla="*/ 1510749 w 2713693"/>
                <a:gd name="connsiteY60" fmla="*/ 3962462 h 3962462"/>
                <a:gd name="connsiteX61" fmla="*/ 2173638 w 2713693"/>
                <a:gd name="connsiteY61" fmla="*/ 3805663 h 3962462"/>
                <a:gd name="connsiteX62" fmla="*/ 2327922 w 2713693"/>
                <a:gd name="connsiteY62" fmla="*/ 3805442 h 3962462"/>
                <a:gd name="connsiteX63" fmla="*/ 2331459 w 2713693"/>
                <a:gd name="connsiteY63" fmla="*/ 3777481 h 3962462"/>
                <a:gd name="connsiteX64" fmla="*/ 2351628 w 2713693"/>
                <a:gd name="connsiteY64" fmla="*/ 3755322 h 3962462"/>
                <a:gd name="connsiteX65" fmla="*/ 2435678 w 2713693"/>
                <a:gd name="connsiteY65" fmla="*/ 3755101 h 3962462"/>
                <a:gd name="connsiteX66" fmla="*/ 2464247 w 2713693"/>
                <a:gd name="connsiteY66" fmla="*/ 3724321 h 3962462"/>
                <a:gd name="connsiteX67" fmla="*/ 2446012 w 2713693"/>
                <a:gd name="connsiteY67" fmla="*/ 3575010 h 3962462"/>
                <a:gd name="connsiteX68" fmla="*/ 2430263 w 2713693"/>
                <a:gd name="connsiteY68" fmla="*/ 3460899 h 3962462"/>
                <a:gd name="connsiteX69" fmla="*/ 2417111 w 2713693"/>
                <a:gd name="connsiteY69" fmla="*/ 3353420 h 3962462"/>
                <a:gd name="connsiteX70" fmla="*/ 2394897 w 2713693"/>
                <a:gd name="connsiteY70" fmla="*/ 3178358 h 3962462"/>
                <a:gd name="connsiteX71" fmla="*/ 2378374 w 2713693"/>
                <a:gd name="connsiteY71" fmla="*/ 3050266 h 3962462"/>
                <a:gd name="connsiteX72" fmla="*/ 2362128 w 2713693"/>
                <a:gd name="connsiteY72" fmla="*/ 2925546 h 3962462"/>
                <a:gd name="connsiteX73" fmla="*/ 2351518 w 2713693"/>
                <a:gd name="connsiteY73" fmla="*/ 2839065 h 3962462"/>
                <a:gd name="connsiteX74" fmla="*/ 2334664 w 2713693"/>
                <a:gd name="connsiteY74" fmla="*/ 2711581 h 3962462"/>
                <a:gd name="connsiteX75" fmla="*/ 2323115 w 2713693"/>
                <a:gd name="connsiteY75" fmla="*/ 2630792 h 3962462"/>
                <a:gd name="connsiteX76" fmla="*/ 2309963 w 2713693"/>
                <a:gd name="connsiteY76" fmla="*/ 2521489 h 3962462"/>
                <a:gd name="connsiteX77" fmla="*/ 2293551 w 2713693"/>
                <a:gd name="connsiteY77" fmla="*/ 2394945 h 3962462"/>
                <a:gd name="connsiteX78" fmla="*/ 2274763 w 2713693"/>
                <a:gd name="connsiteY78" fmla="*/ 2254807 h 3962462"/>
                <a:gd name="connsiteX79" fmla="*/ 2249067 w 2713693"/>
                <a:gd name="connsiteY79" fmla="*/ 2055486 h 3962462"/>
                <a:gd name="connsiteX80" fmla="*/ 2240004 w 2713693"/>
                <a:gd name="connsiteY80" fmla="*/ 1984422 h 3962462"/>
                <a:gd name="connsiteX81" fmla="*/ 2259235 w 2713693"/>
                <a:gd name="connsiteY81" fmla="*/ 1956295 h 3962462"/>
                <a:gd name="connsiteX82" fmla="*/ 2303829 w 2713693"/>
                <a:gd name="connsiteY82" fmla="*/ 1940823 h 3962462"/>
                <a:gd name="connsiteX83" fmla="*/ 2323115 w 2713693"/>
                <a:gd name="connsiteY83" fmla="*/ 1933307 h 3962462"/>
                <a:gd name="connsiteX84" fmla="*/ 2365664 w 2713693"/>
                <a:gd name="connsiteY84" fmla="*/ 1923360 h 3962462"/>
                <a:gd name="connsiteX85" fmla="*/ 2597036 w 2713693"/>
                <a:gd name="connsiteY85" fmla="*/ 1849313 h 3962462"/>
                <a:gd name="connsiteX86" fmla="*/ 2694734 w 2713693"/>
                <a:gd name="connsiteY86" fmla="*/ 1817815 h 3962462"/>
                <a:gd name="connsiteX87" fmla="*/ 2713136 w 2713693"/>
                <a:gd name="connsiteY87" fmla="*/ 1790517 h 3962462"/>
                <a:gd name="connsiteX0" fmla="*/ 2713136 w 2713693"/>
                <a:gd name="connsiteY0" fmla="*/ 1790517 h 3962462"/>
                <a:gd name="connsiteX1" fmla="*/ 2700316 w 2713693"/>
                <a:gd name="connsiteY1" fmla="*/ 1718569 h 3962462"/>
                <a:gd name="connsiteX2" fmla="*/ 2682798 w 2713693"/>
                <a:gd name="connsiteY2" fmla="*/ 1633138 h 3962462"/>
                <a:gd name="connsiteX3" fmla="*/ 2634225 w 2713693"/>
                <a:gd name="connsiteY3" fmla="*/ 1400938 h 3962462"/>
                <a:gd name="connsiteX4" fmla="*/ 2601512 w 2713693"/>
                <a:gd name="connsiteY4" fmla="*/ 1382813 h 3962462"/>
                <a:gd name="connsiteX5" fmla="*/ 2505416 w 2713693"/>
                <a:gd name="connsiteY5" fmla="*/ 1400606 h 3962462"/>
                <a:gd name="connsiteX6" fmla="*/ 2349915 w 2713693"/>
                <a:gd name="connsiteY6" fmla="*/ 1433541 h 3962462"/>
                <a:gd name="connsiteX7" fmla="*/ 2324828 w 2713693"/>
                <a:gd name="connsiteY7" fmla="*/ 1444703 h 3962462"/>
                <a:gd name="connsiteX8" fmla="*/ 2262053 w 2713693"/>
                <a:gd name="connsiteY8" fmla="*/ 1459071 h 3962462"/>
                <a:gd name="connsiteX9" fmla="*/ 2142692 w 2713693"/>
                <a:gd name="connsiteY9" fmla="*/ 1484379 h 3962462"/>
                <a:gd name="connsiteX10" fmla="*/ 2115505 w 2713693"/>
                <a:gd name="connsiteY10" fmla="*/ 1469736 h 3962462"/>
                <a:gd name="connsiteX11" fmla="*/ 2042175 w 2713693"/>
                <a:gd name="connsiteY11" fmla="*/ 1249085 h 3962462"/>
                <a:gd name="connsiteX12" fmla="*/ 1975477 w 2713693"/>
                <a:gd name="connsiteY12" fmla="*/ 1052085 h 3962462"/>
                <a:gd name="connsiteX13" fmla="*/ 1901043 w 2713693"/>
                <a:gd name="connsiteY13" fmla="*/ 828284 h 3962462"/>
                <a:gd name="connsiteX14" fmla="*/ 1826885 w 2713693"/>
                <a:gd name="connsiteY14" fmla="*/ 607909 h 3962462"/>
                <a:gd name="connsiteX15" fmla="*/ 1792900 w 2713693"/>
                <a:gd name="connsiteY15" fmla="*/ 542482 h 3962462"/>
                <a:gd name="connsiteX16" fmla="*/ 1602697 w 2713693"/>
                <a:gd name="connsiteY16" fmla="*/ 414059 h 3962462"/>
                <a:gd name="connsiteX17" fmla="*/ 1591756 w 2713693"/>
                <a:gd name="connsiteY17" fmla="*/ 414280 h 3962462"/>
                <a:gd name="connsiteX18" fmla="*/ 1591756 w 2713693"/>
                <a:gd name="connsiteY18" fmla="*/ 414280 h 3962462"/>
                <a:gd name="connsiteX19" fmla="*/ 1580869 w 2713693"/>
                <a:gd name="connsiteY19" fmla="*/ 360292 h 3962462"/>
                <a:gd name="connsiteX20" fmla="*/ 1566999 w 2713693"/>
                <a:gd name="connsiteY20" fmla="*/ 309453 h 3962462"/>
                <a:gd name="connsiteX21" fmla="*/ 1478474 w 2713693"/>
                <a:gd name="connsiteY21" fmla="*/ 331004 h 3962462"/>
                <a:gd name="connsiteX22" fmla="*/ 1466040 w 2713693"/>
                <a:gd name="connsiteY22" fmla="*/ 325589 h 3962462"/>
                <a:gd name="connsiteX23" fmla="*/ 1356737 w 2713693"/>
                <a:gd name="connsiteY23" fmla="*/ 248502 h 3962462"/>
                <a:gd name="connsiteX24" fmla="*/ 1100775 w 2713693"/>
                <a:gd name="connsiteY24" fmla="*/ 71064 h 3962462"/>
                <a:gd name="connsiteX25" fmla="*/ 1055739 w 2713693"/>
                <a:gd name="connsiteY25" fmla="*/ 0 h 3962462"/>
                <a:gd name="connsiteX26" fmla="*/ 1026893 w 2713693"/>
                <a:gd name="connsiteY26" fmla="*/ 28459 h 3962462"/>
                <a:gd name="connsiteX27" fmla="*/ 1026893 w 2713693"/>
                <a:gd name="connsiteY27" fmla="*/ 28459 h 3962462"/>
                <a:gd name="connsiteX28" fmla="*/ 1001916 w 2713693"/>
                <a:gd name="connsiteY28" fmla="*/ 25751 h 3962462"/>
                <a:gd name="connsiteX29" fmla="*/ 866144 w 2713693"/>
                <a:gd name="connsiteY29" fmla="*/ 190313 h 3962462"/>
                <a:gd name="connsiteX30" fmla="*/ 827683 w 2713693"/>
                <a:gd name="connsiteY30" fmla="*/ 210815 h 3962462"/>
                <a:gd name="connsiteX31" fmla="*/ 682240 w 2713693"/>
                <a:gd name="connsiteY31" fmla="*/ 237118 h 3962462"/>
                <a:gd name="connsiteX32" fmla="*/ 483693 w 2713693"/>
                <a:gd name="connsiteY32" fmla="*/ 320947 h 3962462"/>
                <a:gd name="connsiteX33" fmla="*/ 249724 w 2713693"/>
                <a:gd name="connsiteY33" fmla="*/ 647365 h 3962462"/>
                <a:gd name="connsiteX34" fmla="*/ 205020 w 2713693"/>
                <a:gd name="connsiteY34" fmla="*/ 786231 h 3962462"/>
                <a:gd name="connsiteX35" fmla="*/ 172859 w 2713693"/>
                <a:gd name="connsiteY35" fmla="*/ 912057 h 3962462"/>
                <a:gd name="connsiteX36" fmla="*/ 149208 w 2713693"/>
                <a:gd name="connsiteY36" fmla="*/ 1029926 h 3962462"/>
                <a:gd name="connsiteX37" fmla="*/ 123291 w 2713693"/>
                <a:gd name="connsiteY37" fmla="*/ 1164924 h 3962462"/>
                <a:gd name="connsiteX38" fmla="*/ 99861 w 2713693"/>
                <a:gd name="connsiteY38" fmla="*/ 1316446 h 3962462"/>
                <a:gd name="connsiteX39" fmla="*/ 74994 w 2713693"/>
                <a:gd name="connsiteY39" fmla="*/ 1481616 h 3962462"/>
                <a:gd name="connsiteX40" fmla="*/ 45817 w 2713693"/>
                <a:gd name="connsiteY40" fmla="*/ 1720669 h 3962462"/>
                <a:gd name="connsiteX41" fmla="*/ 40015 w 2713693"/>
                <a:gd name="connsiteY41" fmla="*/ 1772723 h 3962462"/>
                <a:gd name="connsiteX42" fmla="*/ 25537 w 2713693"/>
                <a:gd name="connsiteY42" fmla="*/ 1901091 h 3962462"/>
                <a:gd name="connsiteX43" fmla="*/ 15369 w 2713693"/>
                <a:gd name="connsiteY43" fmla="*/ 2010560 h 3962462"/>
                <a:gd name="connsiteX44" fmla="*/ 339 w 2713693"/>
                <a:gd name="connsiteY44" fmla="*/ 2151140 h 3962462"/>
                <a:gd name="connsiteX45" fmla="*/ 5864 w 2713693"/>
                <a:gd name="connsiteY45" fmla="*/ 2172249 h 3962462"/>
                <a:gd name="connsiteX46" fmla="*/ 184187 w 2713693"/>
                <a:gd name="connsiteY46" fmla="*/ 2398758 h 3962462"/>
                <a:gd name="connsiteX47" fmla="*/ 373948 w 2713693"/>
                <a:gd name="connsiteY47" fmla="*/ 2640794 h 3962462"/>
                <a:gd name="connsiteX48" fmla="*/ 381242 w 2713693"/>
                <a:gd name="connsiteY48" fmla="*/ 2659306 h 3962462"/>
                <a:gd name="connsiteX49" fmla="*/ 345047 w 2713693"/>
                <a:gd name="connsiteY49" fmla="*/ 2791321 h 3962462"/>
                <a:gd name="connsiteX50" fmla="*/ 298740 w 2713693"/>
                <a:gd name="connsiteY50" fmla="*/ 2962459 h 3962462"/>
                <a:gd name="connsiteX51" fmla="*/ 268513 w 2713693"/>
                <a:gd name="connsiteY51" fmla="*/ 3080438 h 3962462"/>
                <a:gd name="connsiteX52" fmla="*/ 214966 w 2713693"/>
                <a:gd name="connsiteY52" fmla="*/ 3278488 h 3962462"/>
                <a:gd name="connsiteX53" fmla="*/ 166338 w 2713693"/>
                <a:gd name="connsiteY53" fmla="*/ 3459629 h 3962462"/>
                <a:gd name="connsiteX54" fmla="*/ 173301 w 2713693"/>
                <a:gd name="connsiteY54" fmla="*/ 3485656 h 3962462"/>
                <a:gd name="connsiteX55" fmla="*/ 217729 w 2713693"/>
                <a:gd name="connsiteY55" fmla="*/ 3499526 h 3962462"/>
                <a:gd name="connsiteX56" fmla="*/ 424621 w 2713693"/>
                <a:gd name="connsiteY56" fmla="*/ 3558653 h 3962462"/>
                <a:gd name="connsiteX57" fmla="*/ 665441 w 2713693"/>
                <a:gd name="connsiteY57" fmla="*/ 3627507 h 3962462"/>
                <a:gd name="connsiteX58" fmla="*/ 683953 w 2713693"/>
                <a:gd name="connsiteY58" fmla="*/ 3647234 h 3962462"/>
                <a:gd name="connsiteX59" fmla="*/ 699371 w 2713693"/>
                <a:gd name="connsiteY59" fmla="*/ 3805221 h 3962462"/>
                <a:gd name="connsiteX60" fmla="*/ 1510749 w 2713693"/>
                <a:gd name="connsiteY60" fmla="*/ 3962462 h 3962462"/>
                <a:gd name="connsiteX61" fmla="*/ 2173638 w 2713693"/>
                <a:gd name="connsiteY61" fmla="*/ 3805663 h 3962462"/>
                <a:gd name="connsiteX62" fmla="*/ 2327922 w 2713693"/>
                <a:gd name="connsiteY62" fmla="*/ 3805442 h 3962462"/>
                <a:gd name="connsiteX63" fmla="*/ 2331459 w 2713693"/>
                <a:gd name="connsiteY63" fmla="*/ 3777481 h 3962462"/>
                <a:gd name="connsiteX64" fmla="*/ 2351628 w 2713693"/>
                <a:gd name="connsiteY64" fmla="*/ 3755322 h 3962462"/>
                <a:gd name="connsiteX65" fmla="*/ 2435678 w 2713693"/>
                <a:gd name="connsiteY65" fmla="*/ 3755101 h 3962462"/>
                <a:gd name="connsiteX66" fmla="*/ 2464247 w 2713693"/>
                <a:gd name="connsiteY66" fmla="*/ 3724321 h 3962462"/>
                <a:gd name="connsiteX67" fmla="*/ 2446012 w 2713693"/>
                <a:gd name="connsiteY67" fmla="*/ 3575010 h 3962462"/>
                <a:gd name="connsiteX68" fmla="*/ 2430263 w 2713693"/>
                <a:gd name="connsiteY68" fmla="*/ 3460899 h 3962462"/>
                <a:gd name="connsiteX69" fmla="*/ 2417111 w 2713693"/>
                <a:gd name="connsiteY69" fmla="*/ 3353420 h 3962462"/>
                <a:gd name="connsiteX70" fmla="*/ 2394897 w 2713693"/>
                <a:gd name="connsiteY70" fmla="*/ 3178358 h 3962462"/>
                <a:gd name="connsiteX71" fmla="*/ 2378374 w 2713693"/>
                <a:gd name="connsiteY71" fmla="*/ 3050266 h 3962462"/>
                <a:gd name="connsiteX72" fmla="*/ 2362128 w 2713693"/>
                <a:gd name="connsiteY72" fmla="*/ 2925546 h 3962462"/>
                <a:gd name="connsiteX73" fmla="*/ 2351518 w 2713693"/>
                <a:gd name="connsiteY73" fmla="*/ 2839065 h 3962462"/>
                <a:gd name="connsiteX74" fmla="*/ 2334664 w 2713693"/>
                <a:gd name="connsiteY74" fmla="*/ 2711581 h 3962462"/>
                <a:gd name="connsiteX75" fmla="*/ 2323115 w 2713693"/>
                <a:gd name="connsiteY75" fmla="*/ 2630792 h 3962462"/>
                <a:gd name="connsiteX76" fmla="*/ 2309963 w 2713693"/>
                <a:gd name="connsiteY76" fmla="*/ 2521489 h 3962462"/>
                <a:gd name="connsiteX77" fmla="*/ 2293551 w 2713693"/>
                <a:gd name="connsiteY77" fmla="*/ 2394945 h 3962462"/>
                <a:gd name="connsiteX78" fmla="*/ 2274763 w 2713693"/>
                <a:gd name="connsiteY78" fmla="*/ 2254807 h 3962462"/>
                <a:gd name="connsiteX79" fmla="*/ 2249067 w 2713693"/>
                <a:gd name="connsiteY79" fmla="*/ 2055486 h 3962462"/>
                <a:gd name="connsiteX80" fmla="*/ 2240004 w 2713693"/>
                <a:gd name="connsiteY80" fmla="*/ 1984422 h 3962462"/>
                <a:gd name="connsiteX81" fmla="*/ 2259235 w 2713693"/>
                <a:gd name="connsiteY81" fmla="*/ 1956295 h 3962462"/>
                <a:gd name="connsiteX82" fmla="*/ 2303829 w 2713693"/>
                <a:gd name="connsiteY82" fmla="*/ 1940823 h 3962462"/>
                <a:gd name="connsiteX83" fmla="*/ 2323115 w 2713693"/>
                <a:gd name="connsiteY83" fmla="*/ 1933307 h 3962462"/>
                <a:gd name="connsiteX84" fmla="*/ 2365664 w 2713693"/>
                <a:gd name="connsiteY84" fmla="*/ 1923360 h 3962462"/>
                <a:gd name="connsiteX85" fmla="*/ 2597036 w 2713693"/>
                <a:gd name="connsiteY85" fmla="*/ 1849313 h 3962462"/>
                <a:gd name="connsiteX86" fmla="*/ 2694734 w 2713693"/>
                <a:gd name="connsiteY86" fmla="*/ 1817815 h 3962462"/>
                <a:gd name="connsiteX87" fmla="*/ 2713136 w 2713693"/>
                <a:gd name="connsiteY87" fmla="*/ 1790517 h 3962462"/>
                <a:gd name="connsiteX0" fmla="*/ 2713136 w 2713693"/>
                <a:gd name="connsiteY0" fmla="*/ 1790517 h 3963726"/>
                <a:gd name="connsiteX1" fmla="*/ 2700316 w 2713693"/>
                <a:gd name="connsiteY1" fmla="*/ 1718569 h 3963726"/>
                <a:gd name="connsiteX2" fmla="*/ 2682798 w 2713693"/>
                <a:gd name="connsiteY2" fmla="*/ 1633138 h 3963726"/>
                <a:gd name="connsiteX3" fmla="*/ 2634225 w 2713693"/>
                <a:gd name="connsiteY3" fmla="*/ 1400938 h 3963726"/>
                <a:gd name="connsiteX4" fmla="*/ 2601512 w 2713693"/>
                <a:gd name="connsiteY4" fmla="*/ 1382813 h 3963726"/>
                <a:gd name="connsiteX5" fmla="*/ 2505416 w 2713693"/>
                <a:gd name="connsiteY5" fmla="*/ 1400606 h 3963726"/>
                <a:gd name="connsiteX6" fmla="*/ 2349915 w 2713693"/>
                <a:gd name="connsiteY6" fmla="*/ 1433541 h 3963726"/>
                <a:gd name="connsiteX7" fmla="*/ 2324828 w 2713693"/>
                <a:gd name="connsiteY7" fmla="*/ 1444703 h 3963726"/>
                <a:gd name="connsiteX8" fmla="*/ 2262053 w 2713693"/>
                <a:gd name="connsiteY8" fmla="*/ 1459071 h 3963726"/>
                <a:gd name="connsiteX9" fmla="*/ 2142692 w 2713693"/>
                <a:gd name="connsiteY9" fmla="*/ 1484379 h 3963726"/>
                <a:gd name="connsiteX10" fmla="*/ 2115505 w 2713693"/>
                <a:gd name="connsiteY10" fmla="*/ 1469736 h 3963726"/>
                <a:gd name="connsiteX11" fmla="*/ 2042175 w 2713693"/>
                <a:gd name="connsiteY11" fmla="*/ 1249085 h 3963726"/>
                <a:gd name="connsiteX12" fmla="*/ 1975477 w 2713693"/>
                <a:gd name="connsiteY12" fmla="*/ 1052085 h 3963726"/>
                <a:gd name="connsiteX13" fmla="*/ 1901043 w 2713693"/>
                <a:gd name="connsiteY13" fmla="*/ 828284 h 3963726"/>
                <a:gd name="connsiteX14" fmla="*/ 1826885 w 2713693"/>
                <a:gd name="connsiteY14" fmla="*/ 607909 h 3963726"/>
                <a:gd name="connsiteX15" fmla="*/ 1792900 w 2713693"/>
                <a:gd name="connsiteY15" fmla="*/ 542482 h 3963726"/>
                <a:gd name="connsiteX16" fmla="*/ 1602697 w 2713693"/>
                <a:gd name="connsiteY16" fmla="*/ 414059 h 3963726"/>
                <a:gd name="connsiteX17" fmla="*/ 1591756 w 2713693"/>
                <a:gd name="connsiteY17" fmla="*/ 414280 h 3963726"/>
                <a:gd name="connsiteX18" fmla="*/ 1591756 w 2713693"/>
                <a:gd name="connsiteY18" fmla="*/ 414280 h 3963726"/>
                <a:gd name="connsiteX19" fmla="*/ 1580869 w 2713693"/>
                <a:gd name="connsiteY19" fmla="*/ 360292 h 3963726"/>
                <a:gd name="connsiteX20" fmla="*/ 1566999 w 2713693"/>
                <a:gd name="connsiteY20" fmla="*/ 309453 h 3963726"/>
                <a:gd name="connsiteX21" fmla="*/ 1478474 w 2713693"/>
                <a:gd name="connsiteY21" fmla="*/ 331004 h 3963726"/>
                <a:gd name="connsiteX22" fmla="*/ 1466040 w 2713693"/>
                <a:gd name="connsiteY22" fmla="*/ 325589 h 3963726"/>
                <a:gd name="connsiteX23" fmla="*/ 1356737 w 2713693"/>
                <a:gd name="connsiteY23" fmla="*/ 248502 h 3963726"/>
                <a:gd name="connsiteX24" fmla="*/ 1100775 w 2713693"/>
                <a:gd name="connsiteY24" fmla="*/ 71064 h 3963726"/>
                <a:gd name="connsiteX25" fmla="*/ 1055739 w 2713693"/>
                <a:gd name="connsiteY25" fmla="*/ 0 h 3963726"/>
                <a:gd name="connsiteX26" fmla="*/ 1026893 w 2713693"/>
                <a:gd name="connsiteY26" fmla="*/ 28459 h 3963726"/>
                <a:gd name="connsiteX27" fmla="*/ 1026893 w 2713693"/>
                <a:gd name="connsiteY27" fmla="*/ 28459 h 3963726"/>
                <a:gd name="connsiteX28" fmla="*/ 1001916 w 2713693"/>
                <a:gd name="connsiteY28" fmla="*/ 25751 h 3963726"/>
                <a:gd name="connsiteX29" fmla="*/ 866144 w 2713693"/>
                <a:gd name="connsiteY29" fmla="*/ 190313 h 3963726"/>
                <a:gd name="connsiteX30" fmla="*/ 827683 w 2713693"/>
                <a:gd name="connsiteY30" fmla="*/ 210815 h 3963726"/>
                <a:gd name="connsiteX31" fmla="*/ 682240 w 2713693"/>
                <a:gd name="connsiteY31" fmla="*/ 237118 h 3963726"/>
                <a:gd name="connsiteX32" fmla="*/ 483693 w 2713693"/>
                <a:gd name="connsiteY32" fmla="*/ 320947 h 3963726"/>
                <a:gd name="connsiteX33" fmla="*/ 249724 w 2713693"/>
                <a:gd name="connsiteY33" fmla="*/ 647365 h 3963726"/>
                <a:gd name="connsiteX34" fmla="*/ 205020 w 2713693"/>
                <a:gd name="connsiteY34" fmla="*/ 786231 h 3963726"/>
                <a:gd name="connsiteX35" fmla="*/ 172859 w 2713693"/>
                <a:gd name="connsiteY35" fmla="*/ 912057 h 3963726"/>
                <a:gd name="connsiteX36" fmla="*/ 149208 w 2713693"/>
                <a:gd name="connsiteY36" fmla="*/ 1029926 h 3963726"/>
                <a:gd name="connsiteX37" fmla="*/ 123291 w 2713693"/>
                <a:gd name="connsiteY37" fmla="*/ 1164924 h 3963726"/>
                <a:gd name="connsiteX38" fmla="*/ 99861 w 2713693"/>
                <a:gd name="connsiteY38" fmla="*/ 1316446 h 3963726"/>
                <a:gd name="connsiteX39" fmla="*/ 74994 w 2713693"/>
                <a:gd name="connsiteY39" fmla="*/ 1481616 h 3963726"/>
                <a:gd name="connsiteX40" fmla="*/ 45817 w 2713693"/>
                <a:gd name="connsiteY40" fmla="*/ 1720669 h 3963726"/>
                <a:gd name="connsiteX41" fmla="*/ 40015 w 2713693"/>
                <a:gd name="connsiteY41" fmla="*/ 1772723 h 3963726"/>
                <a:gd name="connsiteX42" fmla="*/ 25537 w 2713693"/>
                <a:gd name="connsiteY42" fmla="*/ 1901091 h 3963726"/>
                <a:gd name="connsiteX43" fmla="*/ 15369 w 2713693"/>
                <a:gd name="connsiteY43" fmla="*/ 2010560 h 3963726"/>
                <a:gd name="connsiteX44" fmla="*/ 339 w 2713693"/>
                <a:gd name="connsiteY44" fmla="*/ 2151140 h 3963726"/>
                <a:gd name="connsiteX45" fmla="*/ 5864 w 2713693"/>
                <a:gd name="connsiteY45" fmla="*/ 2172249 h 3963726"/>
                <a:gd name="connsiteX46" fmla="*/ 184187 w 2713693"/>
                <a:gd name="connsiteY46" fmla="*/ 2398758 h 3963726"/>
                <a:gd name="connsiteX47" fmla="*/ 373948 w 2713693"/>
                <a:gd name="connsiteY47" fmla="*/ 2640794 h 3963726"/>
                <a:gd name="connsiteX48" fmla="*/ 381242 w 2713693"/>
                <a:gd name="connsiteY48" fmla="*/ 2659306 h 3963726"/>
                <a:gd name="connsiteX49" fmla="*/ 345047 w 2713693"/>
                <a:gd name="connsiteY49" fmla="*/ 2791321 h 3963726"/>
                <a:gd name="connsiteX50" fmla="*/ 298740 w 2713693"/>
                <a:gd name="connsiteY50" fmla="*/ 2962459 h 3963726"/>
                <a:gd name="connsiteX51" fmla="*/ 268513 w 2713693"/>
                <a:gd name="connsiteY51" fmla="*/ 3080438 h 3963726"/>
                <a:gd name="connsiteX52" fmla="*/ 214966 w 2713693"/>
                <a:gd name="connsiteY52" fmla="*/ 3278488 h 3963726"/>
                <a:gd name="connsiteX53" fmla="*/ 166338 w 2713693"/>
                <a:gd name="connsiteY53" fmla="*/ 3459629 h 3963726"/>
                <a:gd name="connsiteX54" fmla="*/ 173301 w 2713693"/>
                <a:gd name="connsiteY54" fmla="*/ 3485656 h 3963726"/>
                <a:gd name="connsiteX55" fmla="*/ 217729 w 2713693"/>
                <a:gd name="connsiteY55" fmla="*/ 3499526 h 3963726"/>
                <a:gd name="connsiteX56" fmla="*/ 424621 w 2713693"/>
                <a:gd name="connsiteY56" fmla="*/ 3558653 h 3963726"/>
                <a:gd name="connsiteX57" fmla="*/ 665441 w 2713693"/>
                <a:gd name="connsiteY57" fmla="*/ 3627507 h 3963726"/>
                <a:gd name="connsiteX58" fmla="*/ 683953 w 2713693"/>
                <a:gd name="connsiteY58" fmla="*/ 3647234 h 3963726"/>
                <a:gd name="connsiteX59" fmla="*/ 699371 w 2713693"/>
                <a:gd name="connsiteY59" fmla="*/ 3805221 h 3963726"/>
                <a:gd name="connsiteX60" fmla="*/ 1510749 w 2713693"/>
                <a:gd name="connsiteY60" fmla="*/ 3962462 h 3963726"/>
                <a:gd name="connsiteX61" fmla="*/ 2173638 w 2713693"/>
                <a:gd name="connsiteY61" fmla="*/ 3805663 h 3963726"/>
                <a:gd name="connsiteX62" fmla="*/ 2327922 w 2713693"/>
                <a:gd name="connsiteY62" fmla="*/ 3805442 h 3963726"/>
                <a:gd name="connsiteX63" fmla="*/ 2331459 w 2713693"/>
                <a:gd name="connsiteY63" fmla="*/ 3777481 h 3963726"/>
                <a:gd name="connsiteX64" fmla="*/ 2351628 w 2713693"/>
                <a:gd name="connsiteY64" fmla="*/ 3755322 h 3963726"/>
                <a:gd name="connsiteX65" fmla="*/ 2435678 w 2713693"/>
                <a:gd name="connsiteY65" fmla="*/ 3755101 h 3963726"/>
                <a:gd name="connsiteX66" fmla="*/ 2464247 w 2713693"/>
                <a:gd name="connsiteY66" fmla="*/ 3724321 h 3963726"/>
                <a:gd name="connsiteX67" fmla="*/ 2446012 w 2713693"/>
                <a:gd name="connsiteY67" fmla="*/ 3575010 h 3963726"/>
                <a:gd name="connsiteX68" fmla="*/ 2430263 w 2713693"/>
                <a:gd name="connsiteY68" fmla="*/ 3460899 h 3963726"/>
                <a:gd name="connsiteX69" fmla="*/ 2417111 w 2713693"/>
                <a:gd name="connsiteY69" fmla="*/ 3353420 h 3963726"/>
                <a:gd name="connsiteX70" fmla="*/ 2394897 w 2713693"/>
                <a:gd name="connsiteY70" fmla="*/ 3178358 h 3963726"/>
                <a:gd name="connsiteX71" fmla="*/ 2378374 w 2713693"/>
                <a:gd name="connsiteY71" fmla="*/ 3050266 h 3963726"/>
                <a:gd name="connsiteX72" fmla="*/ 2362128 w 2713693"/>
                <a:gd name="connsiteY72" fmla="*/ 2925546 h 3963726"/>
                <a:gd name="connsiteX73" fmla="*/ 2351518 w 2713693"/>
                <a:gd name="connsiteY73" fmla="*/ 2839065 h 3963726"/>
                <a:gd name="connsiteX74" fmla="*/ 2334664 w 2713693"/>
                <a:gd name="connsiteY74" fmla="*/ 2711581 h 3963726"/>
                <a:gd name="connsiteX75" fmla="*/ 2323115 w 2713693"/>
                <a:gd name="connsiteY75" fmla="*/ 2630792 h 3963726"/>
                <a:gd name="connsiteX76" fmla="*/ 2309963 w 2713693"/>
                <a:gd name="connsiteY76" fmla="*/ 2521489 h 3963726"/>
                <a:gd name="connsiteX77" fmla="*/ 2293551 w 2713693"/>
                <a:gd name="connsiteY77" fmla="*/ 2394945 h 3963726"/>
                <a:gd name="connsiteX78" fmla="*/ 2274763 w 2713693"/>
                <a:gd name="connsiteY78" fmla="*/ 2254807 h 3963726"/>
                <a:gd name="connsiteX79" fmla="*/ 2249067 w 2713693"/>
                <a:gd name="connsiteY79" fmla="*/ 2055486 h 3963726"/>
                <a:gd name="connsiteX80" fmla="*/ 2240004 w 2713693"/>
                <a:gd name="connsiteY80" fmla="*/ 1984422 h 3963726"/>
                <a:gd name="connsiteX81" fmla="*/ 2259235 w 2713693"/>
                <a:gd name="connsiteY81" fmla="*/ 1956295 h 3963726"/>
                <a:gd name="connsiteX82" fmla="*/ 2303829 w 2713693"/>
                <a:gd name="connsiteY82" fmla="*/ 1940823 h 3963726"/>
                <a:gd name="connsiteX83" fmla="*/ 2323115 w 2713693"/>
                <a:gd name="connsiteY83" fmla="*/ 1933307 h 3963726"/>
                <a:gd name="connsiteX84" fmla="*/ 2365664 w 2713693"/>
                <a:gd name="connsiteY84" fmla="*/ 1923360 h 3963726"/>
                <a:gd name="connsiteX85" fmla="*/ 2597036 w 2713693"/>
                <a:gd name="connsiteY85" fmla="*/ 1849313 h 3963726"/>
                <a:gd name="connsiteX86" fmla="*/ 2694734 w 2713693"/>
                <a:gd name="connsiteY86" fmla="*/ 1817815 h 3963726"/>
                <a:gd name="connsiteX87" fmla="*/ 2713136 w 2713693"/>
                <a:gd name="connsiteY87" fmla="*/ 1790517 h 3963726"/>
                <a:gd name="connsiteX0" fmla="*/ 2713136 w 2713693"/>
                <a:gd name="connsiteY0" fmla="*/ 1790517 h 3962462"/>
                <a:gd name="connsiteX1" fmla="*/ 2700316 w 2713693"/>
                <a:gd name="connsiteY1" fmla="*/ 1718569 h 3962462"/>
                <a:gd name="connsiteX2" fmla="*/ 2682798 w 2713693"/>
                <a:gd name="connsiteY2" fmla="*/ 1633138 h 3962462"/>
                <a:gd name="connsiteX3" fmla="*/ 2634225 w 2713693"/>
                <a:gd name="connsiteY3" fmla="*/ 1400938 h 3962462"/>
                <a:gd name="connsiteX4" fmla="*/ 2601512 w 2713693"/>
                <a:gd name="connsiteY4" fmla="*/ 1382813 h 3962462"/>
                <a:gd name="connsiteX5" fmla="*/ 2505416 w 2713693"/>
                <a:gd name="connsiteY5" fmla="*/ 1400606 h 3962462"/>
                <a:gd name="connsiteX6" fmla="*/ 2349915 w 2713693"/>
                <a:gd name="connsiteY6" fmla="*/ 1433541 h 3962462"/>
                <a:gd name="connsiteX7" fmla="*/ 2324828 w 2713693"/>
                <a:gd name="connsiteY7" fmla="*/ 1444703 h 3962462"/>
                <a:gd name="connsiteX8" fmla="*/ 2262053 w 2713693"/>
                <a:gd name="connsiteY8" fmla="*/ 1459071 h 3962462"/>
                <a:gd name="connsiteX9" fmla="*/ 2142692 w 2713693"/>
                <a:gd name="connsiteY9" fmla="*/ 1484379 h 3962462"/>
                <a:gd name="connsiteX10" fmla="*/ 2115505 w 2713693"/>
                <a:gd name="connsiteY10" fmla="*/ 1469736 h 3962462"/>
                <a:gd name="connsiteX11" fmla="*/ 2042175 w 2713693"/>
                <a:gd name="connsiteY11" fmla="*/ 1249085 h 3962462"/>
                <a:gd name="connsiteX12" fmla="*/ 1975477 w 2713693"/>
                <a:gd name="connsiteY12" fmla="*/ 1052085 h 3962462"/>
                <a:gd name="connsiteX13" fmla="*/ 1901043 w 2713693"/>
                <a:gd name="connsiteY13" fmla="*/ 828284 h 3962462"/>
                <a:gd name="connsiteX14" fmla="*/ 1826885 w 2713693"/>
                <a:gd name="connsiteY14" fmla="*/ 607909 h 3962462"/>
                <a:gd name="connsiteX15" fmla="*/ 1792900 w 2713693"/>
                <a:gd name="connsiteY15" fmla="*/ 542482 h 3962462"/>
                <a:gd name="connsiteX16" fmla="*/ 1602697 w 2713693"/>
                <a:gd name="connsiteY16" fmla="*/ 414059 h 3962462"/>
                <a:gd name="connsiteX17" fmla="*/ 1591756 w 2713693"/>
                <a:gd name="connsiteY17" fmla="*/ 414280 h 3962462"/>
                <a:gd name="connsiteX18" fmla="*/ 1591756 w 2713693"/>
                <a:gd name="connsiteY18" fmla="*/ 414280 h 3962462"/>
                <a:gd name="connsiteX19" fmla="*/ 1580869 w 2713693"/>
                <a:gd name="connsiteY19" fmla="*/ 360292 h 3962462"/>
                <a:gd name="connsiteX20" fmla="*/ 1566999 w 2713693"/>
                <a:gd name="connsiteY20" fmla="*/ 309453 h 3962462"/>
                <a:gd name="connsiteX21" fmla="*/ 1478474 w 2713693"/>
                <a:gd name="connsiteY21" fmla="*/ 331004 h 3962462"/>
                <a:gd name="connsiteX22" fmla="*/ 1466040 w 2713693"/>
                <a:gd name="connsiteY22" fmla="*/ 325589 h 3962462"/>
                <a:gd name="connsiteX23" fmla="*/ 1356737 w 2713693"/>
                <a:gd name="connsiteY23" fmla="*/ 248502 h 3962462"/>
                <a:gd name="connsiteX24" fmla="*/ 1100775 w 2713693"/>
                <a:gd name="connsiteY24" fmla="*/ 71064 h 3962462"/>
                <a:gd name="connsiteX25" fmla="*/ 1055739 w 2713693"/>
                <a:gd name="connsiteY25" fmla="*/ 0 h 3962462"/>
                <a:gd name="connsiteX26" fmla="*/ 1026893 w 2713693"/>
                <a:gd name="connsiteY26" fmla="*/ 28459 h 3962462"/>
                <a:gd name="connsiteX27" fmla="*/ 1026893 w 2713693"/>
                <a:gd name="connsiteY27" fmla="*/ 28459 h 3962462"/>
                <a:gd name="connsiteX28" fmla="*/ 1001916 w 2713693"/>
                <a:gd name="connsiteY28" fmla="*/ 25751 h 3962462"/>
                <a:gd name="connsiteX29" fmla="*/ 866144 w 2713693"/>
                <a:gd name="connsiteY29" fmla="*/ 190313 h 3962462"/>
                <a:gd name="connsiteX30" fmla="*/ 827683 w 2713693"/>
                <a:gd name="connsiteY30" fmla="*/ 210815 h 3962462"/>
                <a:gd name="connsiteX31" fmla="*/ 682240 w 2713693"/>
                <a:gd name="connsiteY31" fmla="*/ 237118 h 3962462"/>
                <a:gd name="connsiteX32" fmla="*/ 483693 w 2713693"/>
                <a:gd name="connsiteY32" fmla="*/ 320947 h 3962462"/>
                <a:gd name="connsiteX33" fmla="*/ 249724 w 2713693"/>
                <a:gd name="connsiteY33" fmla="*/ 647365 h 3962462"/>
                <a:gd name="connsiteX34" fmla="*/ 205020 w 2713693"/>
                <a:gd name="connsiteY34" fmla="*/ 786231 h 3962462"/>
                <a:gd name="connsiteX35" fmla="*/ 172859 w 2713693"/>
                <a:gd name="connsiteY35" fmla="*/ 912057 h 3962462"/>
                <a:gd name="connsiteX36" fmla="*/ 149208 w 2713693"/>
                <a:gd name="connsiteY36" fmla="*/ 1029926 h 3962462"/>
                <a:gd name="connsiteX37" fmla="*/ 123291 w 2713693"/>
                <a:gd name="connsiteY37" fmla="*/ 1164924 h 3962462"/>
                <a:gd name="connsiteX38" fmla="*/ 99861 w 2713693"/>
                <a:gd name="connsiteY38" fmla="*/ 1316446 h 3962462"/>
                <a:gd name="connsiteX39" fmla="*/ 74994 w 2713693"/>
                <a:gd name="connsiteY39" fmla="*/ 1481616 h 3962462"/>
                <a:gd name="connsiteX40" fmla="*/ 45817 w 2713693"/>
                <a:gd name="connsiteY40" fmla="*/ 1720669 h 3962462"/>
                <a:gd name="connsiteX41" fmla="*/ 40015 w 2713693"/>
                <a:gd name="connsiteY41" fmla="*/ 1772723 h 3962462"/>
                <a:gd name="connsiteX42" fmla="*/ 25537 w 2713693"/>
                <a:gd name="connsiteY42" fmla="*/ 1901091 h 3962462"/>
                <a:gd name="connsiteX43" fmla="*/ 15369 w 2713693"/>
                <a:gd name="connsiteY43" fmla="*/ 2010560 h 3962462"/>
                <a:gd name="connsiteX44" fmla="*/ 339 w 2713693"/>
                <a:gd name="connsiteY44" fmla="*/ 2151140 h 3962462"/>
                <a:gd name="connsiteX45" fmla="*/ 5864 w 2713693"/>
                <a:gd name="connsiteY45" fmla="*/ 2172249 h 3962462"/>
                <a:gd name="connsiteX46" fmla="*/ 184187 w 2713693"/>
                <a:gd name="connsiteY46" fmla="*/ 2398758 h 3962462"/>
                <a:gd name="connsiteX47" fmla="*/ 373948 w 2713693"/>
                <a:gd name="connsiteY47" fmla="*/ 2640794 h 3962462"/>
                <a:gd name="connsiteX48" fmla="*/ 381242 w 2713693"/>
                <a:gd name="connsiteY48" fmla="*/ 2659306 h 3962462"/>
                <a:gd name="connsiteX49" fmla="*/ 345047 w 2713693"/>
                <a:gd name="connsiteY49" fmla="*/ 2791321 h 3962462"/>
                <a:gd name="connsiteX50" fmla="*/ 298740 w 2713693"/>
                <a:gd name="connsiteY50" fmla="*/ 2962459 h 3962462"/>
                <a:gd name="connsiteX51" fmla="*/ 268513 w 2713693"/>
                <a:gd name="connsiteY51" fmla="*/ 3080438 h 3962462"/>
                <a:gd name="connsiteX52" fmla="*/ 214966 w 2713693"/>
                <a:gd name="connsiteY52" fmla="*/ 3278488 h 3962462"/>
                <a:gd name="connsiteX53" fmla="*/ 166338 w 2713693"/>
                <a:gd name="connsiteY53" fmla="*/ 3459629 h 3962462"/>
                <a:gd name="connsiteX54" fmla="*/ 173301 w 2713693"/>
                <a:gd name="connsiteY54" fmla="*/ 3485656 h 3962462"/>
                <a:gd name="connsiteX55" fmla="*/ 217729 w 2713693"/>
                <a:gd name="connsiteY55" fmla="*/ 3499526 h 3962462"/>
                <a:gd name="connsiteX56" fmla="*/ 424621 w 2713693"/>
                <a:gd name="connsiteY56" fmla="*/ 3558653 h 3962462"/>
                <a:gd name="connsiteX57" fmla="*/ 665441 w 2713693"/>
                <a:gd name="connsiteY57" fmla="*/ 3627507 h 3962462"/>
                <a:gd name="connsiteX58" fmla="*/ 683953 w 2713693"/>
                <a:gd name="connsiteY58" fmla="*/ 3647234 h 3962462"/>
                <a:gd name="connsiteX59" fmla="*/ 699371 w 2713693"/>
                <a:gd name="connsiteY59" fmla="*/ 3805221 h 3962462"/>
                <a:gd name="connsiteX60" fmla="*/ 1510749 w 2713693"/>
                <a:gd name="connsiteY60" fmla="*/ 3962462 h 3962462"/>
                <a:gd name="connsiteX61" fmla="*/ 2327922 w 2713693"/>
                <a:gd name="connsiteY61" fmla="*/ 3805442 h 3962462"/>
                <a:gd name="connsiteX62" fmla="*/ 2331459 w 2713693"/>
                <a:gd name="connsiteY62" fmla="*/ 3777481 h 3962462"/>
                <a:gd name="connsiteX63" fmla="*/ 2351628 w 2713693"/>
                <a:gd name="connsiteY63" fmla="*/ 3755322 h 3962462"/>
                <a:gd name="connsiteX64" fmla="*/ 2435678 w 2713693"/>
                <a:gd name="connsiteY64" fmla="*/ 3755101 h 3962462"/>
                <a:gd name="connsiteX65" fmla="*/ 2464247 w 2713693"/>
                <a:gd name="connsiteY65" fmla="*/ 3724321 h 3962462"/>
                <a:gd name="connsiteX66" fmla="*/ 2446012 w 2713693"/>
                <a:gd name="connsiteY66" fmla="*/ 3575010 h 3962462"/>
                <a:gd name="connsiteX67" fmla="*/ 2430263 w 2713693"/>
                <a:gd name="connsiteY67" fmla="*/ 3460899 h 3962462"/>
                <a:gd name="connsiteX68" fmla="*/ 2417111 w 2713693"/>
                <a:gd name="connsiteY68" fmla="*/ 3353420 h 3962462"/>
                <a:gd name="connsiteX69" fmla="*/ 2394897 w 2713693"/>
                <a:gd name="connsiteY69" fmla="*/ 3178358 h 3962462"/>
                <a:gd name="connsiteX70" fmla="*/ 2378374 w 2713693"/>
                <a:gd name="connsiteY70" fmla="*/ 3050266 h 3962462"/>
                <a:gd name="connsiteX71" fmla="*/ 2362128 w 2713693"/>
                <a:gd name="connsiteY71" fmla="*/ 2925546 h 3962462"/>
                <a:gd name="connsiteX72" fmla="*/ 2351518 w 2713693"/>
                <a:gd name="connsiteY72" fmla="*/ 2839065 h 3962462"/>
                <a:gd name="connsiteX73" fmla="*/ 2334664 w 2713693"/>
                <a:gd name="connsiteY73" fmla="*/ 2711581 h 3962462"/>
                <a:gd name="connsiteX74" fmla="*/ 2323115 w 2713693"/>
                <a:gd name="connsiteY74" fmla="*/ 2630792 h 3962462"/>
                <a:gd name="connsiteX75" fmla="*/ 2309963 w 2713693"/>
                <a:gd name="connsiteY75" fmla="*/ 2521489 h 3962462"/>
                <a:gd name="connsiteX76" fmla="*/ 2293551 w 2713693"/>
                <a:gd name="connsiteY76" fmla="*/ 2394945 h 3962462"/>
                <a:gd name="connsiteX77" fmla="*/ 2274763 w 2713693"/>
                <a:gd name="connsiteY77" fmla="*/ 2254807 h 3962462"/>
                <a:gd name="connsiteX78" fmla="*/ 2249067 w 2713693"/>
                <a:gd name="connsiteY78" fmla="*/ 2055486 h 3962462"/>
                <a:gd name="connsiteX79" fmla="*/ 2240004 w 2713693"/>
                <a:gd name="connsiteY79" fmla="*/ 1984422 h 3962462"/>
                <a:gd name="connsiteX80" fmla="*/ 2259235 w 2713693"/>
                <a:gd name="connsiteY80" fmla="*/ 1956295 h 3962462"/>
                <a:gd name="connsiteX81" fmla="*/ 2303829 w 2713693"/>
                <a:gd name="connsiteY81" fmla="*/ 1940823 h 3962462"/>
                <a:gd name="connsiteX82" fmla="*/ 2323115 w 2713693"/>
                <a:gd name="connsiteY82" fmla="*/ 1933307 h 3962462"/>
                <a:gd name="connsiteX83" fmla="*/ 2365664 w 2713693"/>
                <a:gd name="connsiteY83" fmla="*/ 1923360 h 3962462"/>
                <a:gd name="connsiteX84" fmla="*/ 2597036 w 2713693"/>
                <a:gd name="connsiteY84" fmla="*/ 1849313 h 3962462"/>
                <a:gd name="connsiteX85" fmla="*/ 2694734 w 2713693"/>
                <a:gd name="connsiteY85" fmla="*/ 1817815 h 3962462"/>
                <a:gd name="connsiteX86" fmla="*/ 2713136 w 2713693"/>
                <a:gd name="connsiteY86" fmla="*/ 1790517 h 3962462"/>
                <a:gd name="connsiteX0" fmla="*/ 2713136 w 2713693"/>
                <a:gd name="connsiteY0" fmla="*/ 1790517 h 3962462"/>
                <a:gd name="connsiteX1" fmla="*/ 2700316 w 2713693"/>
                <a:gd name="connsiteY1" fmla="*/ 1718569 h 3962462"/>
                <a:gd name="connsiteX2" fmla="*/ 2682798 w 2713693"/>
                <a:gd name="connsiteY2" fmla="*/ 1633138 h 3962462"/>
                <a:gd name="connsiteX3" fmla="*/ 2634225 w 2713693"/>
                <a:gd name="connsiteY3" fmla="*/ 1400938 h 3962462"/>
                <a:gd name="connsiteX4" fmla="*/ 2601512 w 2713693"/>
                <a:gd name="connsiteY4" fmla="*/ 1382813 h 3962462"/>
                <a:gd name="connsiteX5" fmla="*/ 2505416 w 2713693"/>
                <a:gd name="connsiteY5" fmla="*/ 1400606 h 3962462"/>
                <a:gd name="connsiteX6" fmla="*/ 2349915 w 2713693"/>
                <a:gd name="connsiteY6" fmla="*/ 1433541 h 3962462"/>
                <a:gd name="connsiteX7" fmla="*/ 2324828 w 2713693"/>
                <a:gd name="connsiteY7" fmla="*/ 1444703 h 3962462"/>
                <a:gd name="connsiteX8" fmla="*/ 2262053 w 2713693"/>
                <a:gd name="connsiteY8" fmla="*/ 1459071 h 3962462"/>
                <a:gd name="connsiteX9" fmla="*/ 2142692 w 2713693"/>
                <a:gd name="connsiteY9" fmla="*/ 1484379 h 3962462"/>
                <a:gd name="connsiteX10" fmla="*/ 2115505 w 2713693"/>
                <a:gd name="connsiteY10" fmla="*/ 1469736 h 3962462"/>
                <a:gd name="connsiteX11" fmla="*/ 2042175 w 2713693"/>
                <a:gd name="connsiteY11" fmla="*/ 1249085 h 3962462"/>
                <a:gd name="connsiteX12" fmla="*/ 1975477 w 2713693"/>
                <a:gd name="connsiteY12" fmla="*/ 1052085 h 3962462"/>
                <a:gd name="connsiteX13" fmla="*/ 1901043 w 2713693"/>
                <a:gd name="connsiteY13" fmla="*/ 828284 h 3962462"/>
                <a:gd name="connsiteX14" fmla="*/ 1826885 w 2713693"/>
                <a:gd name="connsiteY14" fmla="*/ 607909 h 3962462"/>
                <a:gd name="connsiteX15" fmla="*/ 1792900 w 2713693"/>
                <a:gd name="connsiteY15" fmla="*/ 542482 h 3962462"/>
                <a:gd name="connsiteX16" fmla="*/ 1602697 w 2713693"/>
                <a:gd name="connsiteY16" fmla="*/ 414059 h 3962462"/>
                <a:gd name="connsiteX17" fmla="*/ 1591756 w 2713693"/>
                <a:gd name="connsiteY17" fmla="*/ 414280 h 3962462"/>
                <a:gd name="connsiteX18" fmla="*/ 1591756 w 2713693"/>
                <a:gd name="connsiteY18" fmla="*/ 414280 h 3962462"/>
                <a:gd name="connsiteX19" fmla="*/ 1580869 w 2713693"/>
                <a:gd name="connsiteY19" fmla="*/ 360292 h 3962462"/>
                <a:gd name="connsiteX20" fmla="*/ 1566999 w 2713693"/>
                <a:gd name="connsiteY20" fmla="*/ 309453 h 3962462"/>
                <a:gd name="connsiteX21" fmla="*/ 1478474 w 2713693"/>
                <a:gd name="connsiteY21" fmla="*/ 331004 h 3962462"/>
                <a:gd name="connsiteX22" fmla="*/ 1466040 w 2713693"/>
                <a:gd name="connsiteY22" fmla="*/ 325589 h 3962462"/>
                <a:gd name="connsiteX23" fmla="*/ 1356737 w 2713693"/>
                <a:gd name="connsiteY23" fmla="*/ 248502 h 3962462"/>
                <a:gd name="connsiteX24" fmla="*/ 1100775 w 2713693"/>
                <a:gd name="connsiteY24" fmla="*/ 71064 h 3962462"/>
                <a:gd name="connsiteX25" fmla="*/ 1055739 w 2713693"/>
                <a:gd name="connsiteY25" fmla="*/ 0 h 3962462"/>
                <a:gd name="connsiteX26" fmla="*/ 1026893 w 2713693"/>
                <a:gd name="connsiteY26" fmla="*/ 28459 h 3962462"/>
                <a:gd name="connsiteX27" fmla="*/ 1026893 w 2713693"/>
                <a:gd name="connsiteY27" fmla="*/ 28459 h 3962462"/>
                <a:gd name="connsiteX28" fmla="*/ 1001916 w 2713693"/>
                <a:gd name="connsiteY28" fmla="*/ 25751 h 3962462"/>
                <a:gd name="connsiteX29" fmla="*/ 866144 w 2713693"/>
                <a:gd name="connsiteY29" fmla="*/ 190313 h 3962462"/>
                <a:gd name="connsiteX30" fmla="*/ 827683 w 2713693"/>
                <a:gd name="connsiteY30" fmla="*/ 210815 h 3962462"/>
                <a:gd name="connsiteX31" fmla="*/ 682240 w 2713693"/>
                <a:gd name="connsiteY31" fmla="*/ 237118 h 3962462"/>
                <a:gd name="connsiteX32" fmla="*/ 483693 w 2713693"/>
                <a:gd name="connsiteY32" fmla="*/ 320947 h 3962462"/>
                <a:gd name="connsiteX33" fmla="*/ 249724 w 2713693"/>
                <a:gd name="connsiteY33" fmla="*/ 647365 h 3962462"/>
                <a:gd name="connsiteX34" fmla="*/ 205020 w 2713693"/>
                <a:gd name="connsiteY34" fmla="*/ 786231 h 3962462"/>
                <a:gd name="connsiteX35" fmla="*/ 172859 w 2713693"/>
                <a:gd name="connsiteY35" fmla="*/ 912057 h 3962462"/>
                <a:gd name="connsiteX36" fmla="*/ 149208 w 2713693"/>
                <a:gd name="connsiteY36" fmla="*/ 1029926 h 3962462"/>
                <a:gd name="connsiteX37" fmla="*/ 123291 w 2713693"/>
                <a:gd name="connsiteY37" fmla="*/ 1164924 h 3962462"/>
                <a:gd name="connsiteX38" fmla="*/ 99861 w 2713693"/>
                <a:gd name="connsiteY38" fmla="*/ 1316446 h 3962462"/>
                <a:gd name="connsiteX39" fmla="*/ 74994 w 2713693"/>
                <a:gd name="connsiteY39" fmla="*/ 1481616 h 3962462"/>
                <a:gd name="connsiteX40" fmla="*/ 45817 w 2713693"/>
                <a:gd name="connsiteY40" fmla="*/ 1720669 h 3962462"/>
                <a:gd name="connsiteX41" fmla="*/ 40015 w 2713693"/>
                <a:gd name="connsiteY41" fmla="*/ 1772723 h 3962462"/>
                <a:gd name="connsiteX42" fmla="*/ 25537 w 2713693"/>
                <a:gd name="connsiteY42" fmla="*/ 1901091 h 3962462"/>
                <a:gd name="connsiteX43" fmla="*/ 15369 w 2713693"/>
                <a:gd name="connsiteY43" fmla="*/ 2010560 h 3962462"/>
                <a:gd name="connsiteX44" fmla="*/ 339 w 2713693"/>
                <a:gd name="connsiteY44" fmla="*/ 2151140 h 3962462"/>
                <a:gd name="connsiteX45" fmla="*/ 5864 w 2713693"/>
                <a:gd name="connsiteY45" fmla="*/ 2172249 h 3962462"/>
                <a:gd name="connsiteX46" fmla="*/ 184187 w 2713693"/>
                <a:gd name="connsiteY46" fmla="*/ 2398758 h 3962462"/>
                <a:gd name="connsiteX47" fmla="*/ 373948 w 2713693"/>
                <a:gd name="connsiteY47" fmla="*/ 2640794 h 3962462"/>
                <a:gd name="connsiteX48" fmla="*/ 381242 w 2713693"/>
                <a:gd name="connsiteY48" fmla="*/ 2659306 h 3962462"/>
                <a:gd name="connsiteX49" fmla="*/ 345047 w 2713693"/>
                <a:gd name="connsiteY49" fmla="*/ 2791321 h 3962462"/>
                <a:gd name="connsiteX50" fmla="*/ 298740 w 2713693"/>
                <a:gd name="connsiteY50" fmla="*/ 2962459 h 3962462"/>
                <a:gd name="connsiteX51" fmla="*/ 268513 w 2713693"/>
                <a:gd name="connsiteY51" fmla="*/ 3080438 h 3962462"/>
                <a:gd name="connsiteX52" fmla="*/ 214966 w 2713693"/>
                <a:gd name="connsiteY52" fmla="*/ 3278488 h 3962462"/>
                <a:gd name="connsiteX53" fmla="*/ 166338 w 2713693"/>
                <a:gd name="connsiteY53" fmla="*/ 3459629 h 3962462"/>
                <a:gd name="connsiteX54" fmla="*/ 173301 w 2713693"/>
                <a:gd name="connsiteY54" fmla="*/ 3485656 h 3962462"/>
                <a:gd name="connsiteX55" fmla="*/ 217729 w 2713693"/>
                <a:gd name="connsiteY55" fmla="*/ 3499526 h 3962462"/>
                <a:gd name="connsiteX56" fmla="*/ 424621 w 2713693"/>
                <a:gd name="connsiteY56" fmla="*/ 3558653 h 3962462"/>
                <a:gd name="connsiteX57" fmla="*/ 665441 w 2713693"/>
                <a:gd name="connsiteY57" fmla="*/ 3627507 h 3962462"/>
                <a:gd name="connsiteX58" fmla="*/ 683953 w 2713693"/>
                <a:gd name="connsiteY58" fmla="*/ 3647234 h 3962462"/>
                <a:gd name="connsiteX59" fmla="*/ 699371 w 2713693"/>
                <a:gd name="connsiteY59" fmla="*/ 3805221 h 3962462"/>
                <a:gd name="connsiteX60" fmla="*/ 1510749 w 2713693"/>
                <a:gd name="connsiteY60" fmla="*/ 3962462 h 3962462"/>
                <a:gd name="connsiteX61" fmla="*/ 2327922 w 2713693"/>
                <a:gd name="connsiteY61" fmla="*/ 3805442 h 3962462"/>
                <a:gd name="connsiteX62" fmla="*/ 2331459 w 2713693"/>
                <a:gd name="connsiteY62" fmla="*/ 3777481 h 3962462"/>
                <a:gd name="connsiteX63" fmla="*/ 2351628 w 2713693"/>
                <a:gd name="connsiteY63" fmla="*/ 3755322 h 3962462"/>
                <a:gd name="connsiteX64" fmla="*/ 2435678 w 2713693"/>
                <a:gd name="connsiteY64" fmla="*/ 3755101 h 3962462"/>
                <a:gd name="connsiteX65" fmla="*/ 2464247 w 2713693"/>
                <a:gd name="connsiteY65" fmla="*/ 3724321 h 3962462"/>
                <a:gd name="connsiteX66" fmla="*/ 2446012 w 2713693"/>
                <a:gd name="connsiteY66" fmla="*/ 3575010 h 3962462"/>
                <a:gd name="connsiteX67" fmla="*/ 2430263 w 2713693"/>
                <a:gd name="connsiteY67" fmla="*/ 3460899 h 3962462"/>
                <a:gd name="connsiteX68" fmla="*/ 2417111 w 2713693"/>
                <a:gd name="connsiteY68" fmla="*/ 3353420 h 3962462"/>
                <a:gd name="connsiteX69" fmla="*/ 2394897 w 2713693"/>
                <a:gd name="connsiteY69" fmla="*/ 3178358 h 3962462"/>
                <a:gd name="connsiteX70" fmla="*/ 2378374 w 2713693"/>
                <a:gd name="connsiteY70" fmla="*/ 3050266 h 3962462"/>
                <a:gd name="connsiteX71" fmla="*/ 2362128 w 2713693"/>
                <a:gd name="connsiteY71" fmla="*/ 2925546 h 3962462"/>
                <a:gd name="connsiteX72" fmla="*/ 2351518 w 2713693"/>
                <a:gd name="connsiteY72" fmla="*/ 2839065 h 3962462"/>
                <a:gd name="connsiteX73" fmla="*/ 2334664 w 2713693"/>
                <a:gd name="connsiteY73" fmla="*/ 2711581 h 3962462"/>
                <a:gd name="connsiteX74" fmla="*/ 2323115 w 2713693"/>
                <a:gd name="connsiteY74" fmla="*/ 2630792 h 3962462"/>
                <a:gd name="connsiteX75" fmla="*/ 2309963 w 2713693"/>
                <a:gd name="connsiteY75" fmla="*/ 2521489 h 3962462"/>
                <a:gd name="connsiteX76" fmla="*/ 2293551 w 2713693"/>
                <a:gd name="connsiteY76" fmla="*/ 2394945 h 3962462"/>
                <a:gd name="connsiteX77" fmla="*/ 2274763 w 2713693"/>
                <a:gd name="connsiteY77" fmla="*/ 2254807 h 3962462"/>
                <a:gd name="connsiteX78" fmla="*/ 2249067 w 2713693"/>
                <a:gd name="connsiteY78" fmla="*/ 2055486 h 3962462"/>
                <a:gd name="connsiteX79" fmla="*/ 2240004 w 2713693"/>
                <a:gd name="connsiteY79" fmla="*/ 1984422 h 3962462"/>
                <a:gd name="connsiteX80" fmla="*/ 2259235 w 2713693"/>
                <a:gd name="connsiteY80" fmla="*/ 1956295 h 3962462"/>
                <a:gd name="connsiteX81" fmla="*/ 2303829 w 2713693"/>
                <a:gd name="connsiteY81" fmla="*/ 1940823 h 3962462"/>
                <a:gd name="connsiteX82" fmla="*/ 2323115 w 2713693"/>
                <a:gd name="connsiteY82" fmla="*/ 1933307 h 3962462"/>
                <a:gd name="connsiteX83" fmla="*/ 2365664 w 2713693"/>
                <a:gd name="connsiteY83" fmla="*/ 1923360 h 3962462"/>
                <a:gd name="connsiteX84" fmla="*/ 2597036 w 2713693"/>
                <a:gd name="connsiteY84" fmla="*/ 1849313 h 3962462"/>
                <a:gd name="connsiteX85" fmla="*/ 2694734 w 2713693"/>
                <a:gd name="connsiteY85" fmla="*/ 1817815 h 3962462"/>
                <a:gd name="connsiteX86" fmla="*/ 2713136 w 2713693"/>
                <a:gd name="connsiteY86" fmla="*/ 1790517 h 3962462"/>
                <a:gd name="connsiteX0" fmla="*/ 2713136 w 2713693"/>
                <a:gd name="connsiteY0" fmla="*/ 1790517 h 3962488"/>
                <a:gd name="connsiteX1" fmla="*/ 2700316 w 2713693"/>
                <a:gd name="connsiteY1" fmla="*/ 1718569 h 3962488"/>
                <a:gd name="connsiteX2" fmla="*/ 2682798 w 2713693"/>
                <a:gd name="connsiteY2" fmla="*/ 1633138 h 3962488"/>
                <a:gd name="connsiteX3" fmla="*/ 2634225 w 2713693"/>
                <a:gd name="connsiteY3" fmla="*/ 1400938 h 3962488"/>
                <a:gd name="connsiteX4" fmla="*/ 2601512 w 2713693"/>
                <a:gd name="connsiteY4" fmla="*/ 1382813 h 3962488"/>
                <a:gd name="connsiteX5" fmla="*/ 2505416 w 2713693"/>
                <a:gd name="connsiteY5" fmla="*/ 1400606 h 3962488"/>
                <a:gd name="connsiteX6" fmla="*/ 2349915 w 2713693"/>
                <a:gd name="connsiteY6" fmla="*/ 1433541 h 3962488"/>
                <a:gd name="connsiteX7" fmla="*/ 2324828 w 2713693"/>
                <a:gd name="connsiteY7" fmla="*/ 1444703 h 3962488"/>
                <a:gd name="connsiteX8" fmla="*/ 2262053 w 2713693"/>
                <a:gd name="connsiteY8" fmla="*/ 1459071 h 3962488"/>
                <a:gd name="connsiteX9" fmla="*/ 2142692 w 2713693"/>
                <a:gd name="connsiteY9" fmla="*/ 1484379 h 3962488"/>
                <a:gd name="connsiteX10" fmla="*/ 2115505 w 2713693"/>
                <a:gd name="connsiteY10" fmla="*/ 1469736 h 3962488"/>
                <a:gd name="connsiteX11" fmla="*/ 2042175 w 2713693"/>
                <a:gd name="connsiteY11" fmla="*/ 1249085 h 3962488"/>
                <a:gd name="connsiteX12" fmla="*/ 1975477 w 2713693"/>
                <a:gd name="connsiteY12" fmla="*/ 1052085 h 3962488"/>
                <a:gd name="connsiteX13" fmla="*/ 1901043 w 2713693"/>
                <a:gd name="connsiteY13" fmla="*/ 828284 h 3962488"/>
                <a:gd name="connsiteX14" fmla="*/ 1826885 w 2713693"/>
                <a:gd name="connsiteY14" fmla="*/ 607909 h 3962488"/>
                <a:gd name="connsiteX15" fmla="*/ 1792900 w 2713693"/>
                <a:gd name="connsiteY15" fmla="*/ 542482 h 3962488"/>
                <a:gd name="connsiteX16" fmla="*/ 1602697 w 2713693"/>
                <a:gd name="connsiteY16" fmla="*/ 414059 h 3962488"/>
                <a:gd name="connsiteX17" fmla="*/ 1591756 w 2713693"/>
                <a:gd name="connsiteY17" fmla="*/ 414280 h 3962488"/>
                <a:gd name="connsiteX18" fmla="*/ 1591756 w 2713693"/>
                <a:gd name="connsiteY18" fmla="*/ 414280 h 3962488"/>
                <a:gd name="connsiteX19" fmla="*/ 1580869 w 2713693"/>
                <a:gd name="connsiteY19" fmla="*/ 360292 h 3962488"/>
                <a:gd name="connsiteX20" fmla="*/ 1566999 w 2713693"/>
                <a:gd name="connsiteY20" fmla="*/ 309453 h 3962488"/>
                <a:gd name="connsiteX21" fmla="*/ 1478474 w 2713693"/>
                <a:gd name="connsiteY21" fmla="*/ 331004 h 3962488"/>
                <a:gd name="connsiteX22" fmla="*/ 1466040 w 2713693"/>
                <a:gd name="connsiteY22" fmla="*/ 325589 h 3962488"/>
                <a:gd name="connsiteX23" fmla="*/ 1356737 w 2713693"/>
                <a:gd name="connsiteY23" fmla="*/ 248502 h 3962488"/>
                <a:gd name="connsiteX24" fmla="*/ 1100775 w 2713693"/>
                <a:gd name="connsiteY24" fmla="*/ 71064 h 3962488"/>
                <a:gd name="connsiteX25" fmla="*/ 1055739 w 2713693"/>
                <a:gd name="connsiteY25" fmla="*/ 0 h 3962488"/>
                <a:gd name="connsiteX26" fmla="*/ 1026893 w 2713693"/>
                <a:gd name="connsiteY26" fmla="*/ 28459 h 3962488"/>
                <a:gd name="connsiteX27" fmla="*/ 1026893 w 2713693"/>
                <a:gd name="connsiteY27" fmla="*/ 28459 h 3962488"/>
                <a:gd name="connsiteX28" fmla="*/ 1001916 w 2713693"/>
                <a:gd name="connsiteY28" fmla="*/ 25751 h 3962488"/>
                <a:gd name="connsiteX29" fmla="*/ 866144 w 2713693"/>
                <a:gd name="connsiteY29" fmla="*/ 190313 h 3962488"/>
                <a:gd name="connsiteX30" fmla="*/ 827683 w 2713693"/>
                <a:gd name="connsiteY30" fmla="*/ 210815 h 3962488"/>
                <a:gd name="connsiteX31" fmla="*/ 682240 w 2713693"/>
                <a:gd name="connsiteY31" fmla="*/ 237118 h 3962488"/>
                <a:gd name="connsiteX32" fmla="*/ 483693 w 2713693"/>
                <a:gd name="connsiteY32" fmla="*/ 320947 h 3962488"/>
                <a:gd name="connsiteX33" fmla="*/ 249724 w 2713693"/>
                <a:gd name="connsiteY33" fmla="*/ 647365 h 3962488"/>
                <a:gd name="connsiteX34" fmla="*/ 205020 w 2713693"/>
                <a:gd name="connsiteY34" fmla="*/ 786231 h 3962488"/>
                <a:gd name="connsiteX35" fmla="*/ 172859 w 2713693"/>
                <a:gd name="connsiteY35" fmla="*/ 912057 h 3962488"/>
                <a:gd name="connsiteX36" fmla="*/ 149208 w 2713693"/>
                <a:gd name="connsiteY36" fmla="*/ 1029926 h 3962488"/>
                <a:gd name="connsiteX37" fmla="*/ 123291 w 2713693"/>
                <a:gd name="connsiteY37" fmla="*/ 1164924 h 3962488"/>
                <a:gd name="connsiteX38" fmla="*/ 99861 w 2713693"/>
                <a:gd name="connsiteY38" fmla="*/ 1316446 h 3962488"/>
                <a:gd name="connsiteX39" fmla="*/ 74994 w 2713693"/>
                <a:gd name="connsiteY39" fmla="*/ 1481616 h 3962488"/>
                <a:gd name="connsiteX40" fmla="*/ 45817 w 2713693"/>
                <a:gd name="connsiteY40" fmla="*/ 1720669 h 3962488"/>
                <a:gd name="connsiteX41" fmla="*/ 40015 w 2713693"/>
                <a:gd name="connsiteY41" fmla="*/ 1772723 h 3962488"/>
                <a:gd name="connsiteX42" fmla="*/ 25537 w 2713693"/>
                <a:gd name="connsiteY42" fmla="*/ 1901091 h 3962488"/>
                <a:gd name="connsiteX43" fmla="*/ 15369 w 2713693"/>
                <a:gd name="connsiteY43" fmla="*/ 2010560 h 3962488"/>
                <a:gd name="connsiteX44" fmla="*/ 339 w 2713693"/>
                <a:gd name="connsiteY44" fmla="*/ 2151140 h 3962488"/>
                <a:gd name="connsiteX45" fmla="*/ 5864 w 2713693"/>
                <a:gd name="connsiteY45" fmla="*/ 2172249 h 3962488"/>
                <a:gd name="connsiteX46" fmla="*/ 184187 w 2713693"/>
                <a:gd name="connsiteY46" fmla="*/ 2398758 h 3962488"/>
                <a:gd name="connsiteX47" fmla="*/ 373948 w 2713693"/>
                <a:gd name="connsiteY47" fmla="*/ 2640794 h 3962488"/>
                <a:gd name="connsiteX48" fmla="*/ 381242 w 2713693"/>
                <a:gd name="connsiteY48" fmla="*/ 2659306 h 3962488"/>
                <a:gd name="connsiteX49" fmla="*/ 345047 w 2713693"/>
                <a:gd name="connsiteY49" fmla="*/ 2791321 h 3962488"/>
                <a:gd name="connsiteX50" fmla="*/ 298740 w 2713693"/>
                <a:gd name="connsiteY50" fmla="*/ 2962459 h 3962488"/>
                <a:gd name="connsiteX51" fmla="*/ 268513 w 2713693"/>
                <a:gd name="connsiteY51" fmla="*/ 3080438 h 3962488"/>
                <a:gd name="connsiteX52" fmla="*/ 214966 w 2713693"/>
                <a:gd name="connsiteY52" fmla="*/ 3278488 h 3962488"/>
                <a:gd name="connsiteX53" fmla="*/ 166338 w 2713693"/>
                <a:gd name="connsiteY53" fmla="*/ 3459629 h 3962488"/>
                <a:gd name="connsiteX54" fmla="*/ 173301 w 2713693"/>
                <a:gd name="connsiteY54" fmla="*/ 3485656 h 3962488"/>
                <a:gd name="connsiteX55" fmla="*/ 217729 w 2713693"/>
                <a:gd name="connsiteY55" fmla="*/ 3499526 h 3962488"/>
                <a:gd name="connsiteX56" fmla="*/ 424621 w 2713693"/>
                <a:gd name="connsiteY56" fmla="*/ 3558653 h 3962488"/>
                <a:gd name="connsiteX57" fmla="*/ 665441 w 2713693"/>
                <a:gd name="connsiteY57" fmla="*/ 3627507 h 3962488"/>
                <a:gd name="connsiteX58" fmla="*/ 683953 w 2713693"/>
                <a:gd name="connsiteY58" fmla="*/ 3647234 h 3962488"/>
                <a:gd name="connsiteX59" fmla="*/ 680924 w 2713693"/>
                <a:gd name="connsiteY59" fmla="*/ 3819055 h 3962488"/>
                <a:gd name="connsiteX60" fmla="*/ 1510749 w 2713693"/>
                <a:gd name="connsiteY60" fmla="*/ 3962462 h 3962488"/>
                <a:gd name="connsiteX61" fmla="*/ 2327922 w 2713693"/>
                <a:gd name="connsiteY61" fmla="*/ 3805442 h 3962488"/>
                <a:gd name="connsiteX62" fmla="*/ 2331459 w 2713693"/>
                <a:gd name="connsiteY62" fmla="*/ 3777481 h 3962488"/>
                <a:gd name="connsiteX63" fmla="*/ 2351628 w 2713693"/>
                <a:gd name="connsiteY63" fmla="*/ 3755322 h 3962488"/>
                <a:gd name="connsiteX64" fmla="*/ 2435678 w 2713693"/>
                <a:gd name="connsiteY64" fmla="*/ 3755101 h 3962488"/>
                <a:gd name="connsiteX65" fmla="*/ 2464247 w 2713693"/>
                <a:gd name="connsiteY65" fmla="*/ 3724321 h 3962488"/>
                <a:gd name="connsiteX66" fmla="*/ 2446012 w 2713693"/>
                <a:gd name="connsiteY66" fmla="*/ 3575010 h 3962488"/>
                <a:gd name="connsiteX67" fmla="*/ 2430263 w 2713693"/>
                <a:gd name="connsiteY67" fmla="*/ 3460899 h 3962488"/>
                <a:gd name="connsiteX68" fmla="*/ 2417111 w 2713693"/>
                <a:gd name="connsiteY68" fmla="*/ 3353420 h 3962488"/>
                <a:gd name="connsiteX69" fmla="*/ 2394897 w 2713693"/>
                <a:gd name="connsiteY69" fmla="*/ 3178358 h 3962488"/>
                <a:gd name="connsiteX70" fmla="*/ 2378374 w 2713693"/>
                <a:gd name="connsiteY70" fmla="*/ 3050266 h 3962488"/>
                <a:gd name="connsiteX71" fmla="*/ 2362128 w 2713693"/>
                <a:gd name="connsiteY71" fmla="*/ 2925546 h 3962488"/>
                <a:gd name="connsiteX72" fmla="*/ 2351518 w 2713693"/>
                <a:gd name="connsiteY72" fmla="*/ 2839065 h 3962488"/>
                <a:gd name="connsiteX73" fmla="*/ 2334664 w 2713693"/>
                <a:gd name="connsiteY73" fmla="*/ 2711581 h 3962488"/>
                <a:gd name="connsiteX74" fmla="*/ 2323115 w 2713693"/>
                <a:gd name="connsiteY74" fmla="*/ 2630792 h 3962488"/>
                <a:gd name="connsiteX75" fmla="*/ 2309963 w 2713693"/>
                <a:gd name="connsiteY75" fmla="*/ 2521489 h 3962488"/>
                <a:gd name="connsiteX76" fmla="*/ 2293551 w 2713693"/>
                <a:gd name="connsiteY76" fmla="*/ 2394945 h 3962488"/>
                <a:gd name="connsiteX77" fmla="*/ 2274763 w 2713693"/>
                <a:gd name="connsiteY77" fmla="*/ 2254807 h 3962488"/>
                <a:gd name="connsiteX78" fmla="*/ 2249067 w 2713693"/>
                <a:gd name="connsiteY78" fmla="*/ 2055486 h 3962488"/>
                <a:gd name="connsiteX79" fmla="*/ 2240004 w 2713693"/>
                <a:gd name="connsiteY79" fmla="*/ 1984422 h 3962488"/>
                <a:gd name="connsiteX80" fmla="*/ 2259235 w 2713693"/>
                <a:gd name="connsiteY80" fmla="*/ 1956295 h 3962488"/>
                <a:gd name="connsiteX81" fmla="*/ 2303829 w 2713693"/>
                <a:gd name="connsiteY81" fmla="*/ 1940823 h 3962488"/>
                <a:gd name="connsiteX82" fmla="*/ 2323115 w 2713693"/>
                <a:gd name="connsiteY82" fmla="*/ 1933307 h 3962488"/>
                <a:gd name="connsiteX83" fmla="*/ 2365664 w 2713693"/>
                <a:gd name="connsiteY83" fmla="*/ 1923360 h 3962488"/>
                <a:gd name="connsiteX84" fmla="*/ 2597036 w 2713693"/>
                <a:gd name="connsiteY84" fmla="*/ 1849313 h 3962488"/>
                <a:gd name="connsiteX85" fmla="*/ 2694734 w 2713693"/>
                <a:gd name="connsiteY85" fmla="*/ 1817815 h 3962488"/>
                <a:gd name="connsiteX86" fmla="*/ 2713136 w 2713693"/>
                <a:gd name="connsiteY86" fmla="*/ 1790517 h 3962488"/>
                <a:gd name="connsiteX0" fmla="*/ 2713136 w 2713693"/>
                <a:gd name="connsiteY0" fmla="*/ 1790517 h 3962488"/>
                <a:gd name="connsiteX1" fmla="*/ 2700316 w 2713693"/>
                <a:gd name="connsiteY1" fmla="*/ 1718569 h 3962488"/>
                <a:gd name="connsiteX2" fmla="*/ 2682798 w 2713693"/>
                <a:gd name="connsiteY2" fmla="*/ 1633138 h 3962488"/>
                <a:gd name="connsiteX3" fmla="*/ 2634225 w 2713693"/>
                <a:gd name="connsiteY3" fmla="*/ 1400938 h 3962488"/>
                <a:gd name="connsiteX4" fmla="*/ 2601512 w 2713693"/>
                <a:gd name="connsiteY4" fmla="*/ 1382813 h 3962488"/>
                <a:gd name="connsiteX5" fmla="*/ 2505416 w 2713693"/>
                <a:gd name="connsiteY5" fmla="*/ 1400606 h 3962488"/>
                <a:gd name="connsiteX6" fmla="*/ 2349915 w 2713693"/>
                <a:gd name="connsiteY6" fmla="*/ 1433541 h 3962488"/>
                <a:gd name="connsiteX7" fmla="*/ 2324828 w 2713693"/>
                <a:gd name="connsiteY7" fmla="*/ 1444703 h 3962488"/>
                <a:gd name="connsiteX8" fmla="*/ 2262053 w 2713693"/>
                <a:gd name="connsiteY8" fmla="*/ 1459071 h 3962488"/>
                <a:gd name="connsiteX9" fmla="*/ 2142692 w 2713693"/>
                <a:gd name="connsiteY9" fmla="*/ 1484379 h 3962488"/>
                <a:gd name="connsiteX10" fmla="*/ 2115505 w 2713693"/>
                <a:gd name="connsiteY10" fmla="*/ 1469736 h 3962488"/>
                <a:gd name="connsiteX11" fmla="*/ 2042175 w 2713693"/>
                <a:gd name="connsiteY11" fmla="*/ 1249085 h 3962488"/>
                <a:gd name="connsiteX12" fmla="*/ 1975477 w 2713693"/>
                <a:gd name="connsiteY12" fmla="*/ 1052085 h 3962488"/>
                <a:gd name="connsiteX13" fmla="*/ 1901043 w 2713693"/>
                <a:gd name="connsiteY13" fmla="*/ 828284 h 3962488"/>
                <a:gd name="connsiteX14" fmla="*/ 1826885 w 2713693"/>
                <a:gd name="connsiteY14" fmla="*/ 607909 h 3962488"/>
                <a:gd name="connsiteX15" fmla="*/ 1792900 w 2713693"/>
                <a:gd name="connsiteY15" fmla="*/ 542482 h 3962488"/>
                <a:gd name="connsiteX16" fmla="*/ 1602697 w 2713693"/>
                <a:gd name="connsiteY16" fmla="*/ 414059 h 3962488"/>
                <a:gd name="connsiteX17" fmla="*/ 1591756 w 2713693"/>
                <a:gd name="connsiteY17" fmla="*/ 414280 h 3962488"/>
                <a:gd name="connsiteX18" fmla="*/ 1591756 w 2713693"/>
                <a:gd name="connsiteY18" fmla="*/ 414280 h 3962488"/>
                <a:gd name="connsiteX19" fmla="*/ 1580869 w 2713693"/>
                <a:gd name="connsiteY19" fmla="*/ 360292 h 3962488"/>
                <a:gd name="connsiteX20" fmla="*/ 1566999 w 2713693"/>
                <a:gd name="connsiteY20" fmla="*/ 309453 h 3962488"/>
                <a:gd name="connsiteX21" fmla="*/ 1478474 w 2713693"/>
                <a:gd name="connsiteY21" fmla="*/ 331004 h 3962488"/>
                <a:gd name="connsiteX22" fmla="*/ 1466040 w 2713693"/>
                <a:gd name="connsiteY22" fmla="*/ 325589 h 3962488"/>
                <a:gd name="connsiteX23" fmla="*/ 1356737 w 2713693"/>
                <a:gd name="connsiteY23" fmla="*/ 248502 h 3962488"/>
                <a:gd name="connsiteX24" fmla="*/ 1100775 w 2713693"/>
                <a:gd name="connsiteY24" fmla="*/ 71064 h 3962488"/>
                <a:gd name="connsiteX25" fmla="*/ 1055739 w 2713693"/>
                <a:gd name="connsiteY25" fmla="*/ 0 h 3962488"/>
                <a:gd name="connsiteX26" fmla="*/ 1026893 w 2713693"/>
                <a:gd name="connsiteY26" fmla="*/ 28459 h 3962488"/>
                <a:gd name="connsiteX27" fmla="*/ 1026893 w 2713693"/>
                <a:gd name="connsiteY27" fmla="*/ 28459 h 3962488"/>
                <a:gd name="connsiteX28" fmla="*/ 1001916 w 2713693"/>
                <a:gd name="connsiteY28" fmla="*/ 25751 h 3962488"/>
                <a:gd name="connsiteX29" fmla="*/ 866144 w 2713693"/>
                <a:gd name="connsiteY29" fmla="*/ 190313 h 3962488"/>
                <a:gd name="connsiteX30" fmla="*/ 827683 w 2713693"/>
                <a:gd name="connsiteY30" fmla="*/ 210815 h 3962488"/>
                <a:gd name="connsiteX31" fmla="*/ 682240 w 2713693"/>
                <a:gd name="connsiteY31" fmla="*/ 237118 h 3962488"/>
                <a:gd name="connsiteX32" fmla="*/ 483693 w 2713693"/>
                <a:gd name="connsiteY32" fmla="*/ 320947 h 3962488"/>
                <a:gd name="connsiteX33" fmla="*/ 249724 w 2713693"/>
                <a:gd name="connsiteY33" fmla="*/ 647365 h 3962488"/>
                <a:gd name="connsiteX34" fmla="*/ 205020 w 2713693"/>
                <a:gd name="connsiteY34" fmla="*/ 786231 h 3962488"/>
                <a:gd name="connsiteX35" fmla="*/ 172859 w 2713693"/>
                <a:gd name="connsiteY35" fmla="*/ 912057 h 3962488"/>
                <a:gd name="connsiteX36" fmla="*/ 149208 w 2713693"/>
                <a:gd name="connsiteY36" fmla="*/ 1029926 h 3962488"/>
                <a:gd name="connsiteX37" fmla="*/ 123291 w 2713693"/>
                <a:gd name="connsiteY37" fmla="*/ 1164924 h 3962488"/>
                <a:gd name="connsiteX38" fmla="*/ 99861 w 2713693"/>
                <a:gd name="connsiteY38" fmla="*/ 1316446 h 3962488"/>
                <a:gd name="connsiteX39" fmla="*/ 74994 w 2713693"/>
                <a:gd name="connsiteY39" fmla="*/ 1481616 h 3962488"/>
                <a:gd name="connsiteX40" fmla="*/ 45817 w 2713693"/>
                <a:gd name="connsiteY40" fmla="*/ 1720669 h 3962488"/>
                <a:gd name="connsiteX41" fmla="*/ 40015 w 2713693"/>
                <a:gd name="connsiteY41" fmla="*/ 1772723 h 3962488"/>
                <a:gd name="connsiteX42" fmla="*/ 25537 w 2713693"/>
                <a:gd name="connsiteY42" fmla="*/ 1901091 h 3962488"/>
                <a:gd name="connsiteX43" fmla="*/ 15369 w 2713693"/>
                <a:gd name="connsiteY43" fmla="*/ 2010560 h 3962488"/>
                <a:gd name="connsiteX44" fmla="*/ 339 w 2713693"/>
                <a:gd name="connsiteY44" fmla="*/ 2151140 h 3962488"/>
                <a:gd name="connsiteX45" fmla="*/ 5864 w 2713693"/>
                <a:gd name="connsiteY45" fmla="*/ 2172249 h 3962488"/>
                <a:gd name="connsiteX46" fmla="*/ 184187 w 2713693"/>
                <a:gd name="connsiteY46" fmla="*/ 2398758 h 3962488"/>
                <a:gd name="connsiteX47" fmla="*/ 373948 w 2713693"/>
                <a:gd name="connsiteY47" fmla="*/ 2640794 h 3962488"/>
                <a:gd name="connsiteX48" fmla="*/ 381242 w 2713693"/>
                <a:gd name="connsiteY48" fmla="*/ 2659306 h 3962488"/>
                <a:gd name="connsiteX49" fmla="*/ 345047 w 2713693"/>
                <a:gd name="connsiteY49" fmla="*/ 2791321 h 3962488"/>
                <a:gd name="connsiteX50" fmla="*/ 298740 w 2713693"/>
                <a:gd name="connsiteY50" fmla="*/ 2962459 h 3962488"/>
                <a:gd name="connsiteX51" fmla="*/ 268513 w 2713693"/>
                <a:gd name="connsiteY51" fmla="*/ 3080438 h 3962488"/>
                <a:gd name="connsiteX52" fmla="*/ 214966 w 2713693"/>
                <a:gd name="connsiteY52" fmla="*/ 3278488 h 3962488"/>
                <a:gd name="connsiteX53" fmla="*/ 166338 w 2713693"/>
                <a:gd name="connsiteY53" fmla="*/ 3459629 h 3962488"/>
                <a:gd name="connsiteX54" fmla="*/ 173301 w 2713693"/>
                <a:gd name="connsiteY54" fmla="*/ 3485656 h 3962488"/>
                <a:gd name="connsiteX55" fmla="*/ 217729 w 2713693"/>
                <a:gd name="connsiteY55" fmla="*/ 3499526 h 3962488"/>
                <a:gd name="connsiteX56" fmla="*/ 424621 w 2713693"/>
                <a:gd name="connsiteY56" fmla="*/ 3558653 h 3962488"/>
                <a:gd name="connsiteX57" fmla="*/ 665441 w 2713693"/>
                <a:gd name="connsiteY57" fmla="*/ 3627507 h 3962488"/>
                <a:gd name="connsiteX58" fmla="*/ 683953 w 2713693"/>
                <a:gd name="connsiteY58" fmla="*/ 3647234 h 3962488"/>
                <a:gd name="connsiteX59" fmla="*/ 680924 w 2713693"/>
                <a:gd name="connsiteY59" fmla="*/ 3819055 h 3962488"/>
                <a:gd name="connsiteX60" fmla="*/ 1510749 w 2713693"/>
                <a:gd name="connsiteY60" fmla="*/ 3962462 h 3962488"/>
                <a:gd name="connsiteX61" fmla="*/ 2327922 w 2713693"/>
                <a:gd name="connsiteY61" fmla="*/ 3805442 h 3962488"/>
                <a:gd name="connsiteX62" fmla="*/ 2351628 w 2713693"/>
                <a:gd name="connsiteY62" fmla="*/ 3755322 h 3962488"/>
                <a:gd name="connsiteX63" fmla="*/ 2435678 w 2713693"/>
                <a:gd name="connsiteY63" fmla="*/ 3755101 h 3962488"/>
                <a:gd name="connsiteX64" fmla="*/ 2464247 w 2713693"/>
                <a:gd name="connsiteY64" fmla="*/ 3724321 h 3962488"/>
                <a:gd name="connsiteX65" fmla="*/ 2446012 w 2713693"/>
                <a:gd name="connsiteY65" fmla="*/ 3575010 h 3962488"/>
                <a:gd name="connsiteX66" fmla="*/ 2430263 w 2713693"/>
                <a:gd name="connsiteY66" fmla="*/ 3460899 h 3962488"/>
                <a:gd name="connsiteX67" fmla="*/ 2417111 w 2713693"/>
                <a:gd name="connsiteY67" fmla="*/ 3353420 h 3962488"/>
                <a:gd name="connsiteX68" fmla="*/ 2394897 w 2713693"/>
                <a:gd name="connsiteY68" fmla="*/ 3178358 h 3962488"/>
                <a:gd name="connsiteX69" fmla="*/ 2378374 w 2713693"/>
                <a:gd name="connsiteY69" fmla="*/ 3050266 h 3962488"/>
                <a:gd name="connsiteX70" fmla="*/ 2362128 w 2713693"/>
                <a:gd name="connsiteY70" fmla="*/ 2925546 h 3962488"/>
                <a:gd name="connsiteX71" fmla="*/ 2351518 w 2713693"/>
                <a:gd name="connsiteY71" fmla="*/ 2839065 h 3962488"/>
                <a:gd name="connsiteX72" fmla="*/ 2334664 w 2713693"/>
                <a:gd name="connsiteY72" fmla="*/ 2711581 h 3962488"/>
                <a:gd name="connsiteX73" fmla="*/ 2323115 w 2713693"/>
                <a:gd name="connsiteY73" fmla="*/ 2630792 h 3962488"/>
                <a:gd name="connsiteX74" fmla="*/ 2309963 w 2713693"/>
                <a:gd name="connsiteY74" fmla="*/ 2521489 h 3962488"/>
                <a:gd name="connsiteX75" fmla="*/ 2293551 w 2713693"/>
                <a:gd name="connsiteY75" fmla="*/ 2394945 h 3962488"/>
                <a:gd name="connsiteX76" fmla="*/ 2274763 w 2713693"/>
                <a:gd name="connsiteY76" fmla="*/ 2254807 h 3962488"/>
                <a:gd name="connsiteX77" fmla="*/ 2249067 w 2713693"/>
                <a:gd name="connsiteY77" fmla="*/ 2055486 h 3962488"/>
                <a:gd name="connsiteX78" fmla="*/ 2240004 w 2713693"/>
                <a:gd name="connsiteY78" fmla="*/ 1984422 h 3962488"/>
                <a:gd name="connsiteX79" fmla="*/ 2259235 w 2713693"/>
                <a:gd name="connsiteY79" fmla="*/ 1956295 h 3962488"/>
                <a:gd name="connsiteX80" fmla="*/ 2303829 w 2713693"/>
                <a:gd name="connsiteY80" fmla="*/ 1940823 h 3962488"/>
                <a:gd name="connsiteX81" fmla="*/ 2323115 w 2713693"/>
                <a:gd name="connsiteY81" fmla="*/ 1933307 h 3962488"/>
                <a:gd name="connsiteX82" fmla="*/ 2365664 w 2713693"/>
                <a:gd name="connsiteY82" fmla="*/ 1923360 h 3962488"/>
                <a:gd name="connsiteX83" fmla="*/ 2597036 w 2713693"/>
                <a:gd name="connsiteY83" fmla="*/ 1849313 h 3962488"/>
                <a:gd name="connsiteX84" fmla="*/ 2694734 w 2713693"/>
                <a:gd name="connsiteY84" fmla="*/ 1817815 h 3962488"/>
                <a:gd name="connsiteX85" fmla="*/ 2713136 w 2713693"/>
                <a:gd name="connsiteY85" fmla="*/ 1790517 h 3962488"/>
                <a:gd name="connsiteX0" fmla="*/ 2713136 w 2713693"/>
                <a:gd name="connsiteY0" fmla="*/ 1790517 h 3962488"/>
                <a:gd name="connsiteX1" fmla="*/ 2700316 w 2713693"/>
                <a:gd name="connsiteY1" fmla="*/ 1718569 h 3962488"/>
                <a:gd name="connsiteX2" fmla="*/ 2682798 w 2713693"/>
                <a:gd name="connsiteY2" fmla="*/ 1633138 h 3962488"/>
                <a:gd name="connsiteX3" fmla="*/ 2634225 w 2713693"/>
                <a:gd name="connsiteY3" fmla="*/ 1400938 h 3962488"/>
                <a:gd name="connsiteX4" fmla="*/ 2601512 w 2713693"/>
                <a:gd name="connsiteY4" fmla="*/ 1382813 h 3962488"/>
                <a:gd name="connsiteX5" fmla="*/ 2505416 w 2713693"/>
                <a:gd name="connsiteY5" fmla="*/ 1400606 h 3962488"/>
                <a:gd name="connsiteX6" fmla="*/ 2349915 w 2713693"/>
                <a:gd name="connsiteY6" fmla="*/ 1433541 h 3962488"/>
                <a:gd name="connsiteX7" fmla="*/ 2324828 w 2713693"/>
                <a:gd name="connsiteY7" fmla="*/ 1444703 h 3962488"/>
                <a:gd name="connsiteX8" fmla="*/ 2262053 w 2713693"/>
                <a:gd name="connsiteY8" fmla="*/ 1459071 h 3962488"/>
                <a:gd name="connsiteX9" fmla="*/ 2142692 w 2713693"/>
                <a:gd name="connsiteY9" fmla="*/ 1484379 h 3962488"/>
                <a:gd name="connsiteX10" fmla="*/ 2115505 w 2713693"/>
                <a:gd name="connsiteY10" fmla="*/ 1469736 h 3962488"/>
                <a:gd name="connsiteX11" fmla="*/ 2042175 w 2713693"/>
                <a:gd name="connsiteY11" fmla="*/ 1249085 h 3962488"/>
                <a:gd name="connsiteX12" fmla="*/ 1975477 w 2713693"/>
                <a:gd name="connsiteY12" fmla="*/ 1052085 h 3962488"/>
                <a:gd name="connsiteX13" fmla="*/ 1901043 w 2713693"/>
                <a:gd name="connsiteY13" fmla="*/ 828284 h 3962488"/>
                <a:gd name="connsiteX14" fmla="*/ 1826885 w 2713693"/>
                <a:gd name="connsiteY14" fmla="*/ 607909 h 3962488"/>
                <a:gd name="connsiteX15" fmla="*/ 1792900 w 2713693"/>
                <a:gd name="connsiteY15" fmla="*/ 542482 h 3962488"/>
                <a:gd name="connsiteX16" fmla="*/ 1602697 w 2713693"/>
                <a:gd name="connsiteY16" fmla="*/ 414059 h 3962488"/>
                <a:gd name="connsiteX17" fmla="*/ 1591756 w 2713693"/>
                <a:gd name="connsiteY17" fmla="*/ 414280 h 3962488"/>
                <a:gd name="connsiteX18" fmla="*/ 1591756 w 2713693"/>
                <a:gd name="connsiteY18" fmla="*/ 414280 h 3962488"/>
                <a:gd name="connsiteX19" fmla="*/ 1580869 w 2713693"/>
                <a:gd name="connsiteY19" fmla="*/ 360292 h 3962488"/>
                <a:gd name="connsiteX20" fmla="*/ 1566999 w 2713693"/>
                <a:gd name="connsiteY20" fmla="*/ 309453 h 3962488"/>
                <a:gd name="connsiteX21" fmla="*/ 1478474 w 2713693"/>
                <a:gd name="connsiteY21" fmla="*/ 331004 h 3962488"/>
                <a:gd name="connsiteX22" fmla="*/ 1466040 w 2713693"/>
                <a:gd name="connsiteY22" fmla="*/ 325589 h 3962488"/>
                <a:gd name="connsiteX23" fmla="*/ 1356737 w 2713693"/>
                <a:gd name="connsiteY23" fmla="*/ 248502 h 3962488"/>
                <a:gd name="connsiteX24" fmla="*/ 1100775 w 2713693"/>
                <a:gd name="connsiteY24" fmla="*/ 71064 h 3962488"/>
                <a:gd name="connsiteX25" fmla="*/ 1055739 w 2713693"/>
                <a:gd name="connsiteY25" fmla="*/ 0 h 3962488"/>
                <a:gd name="connsiteX26" fmla="*/ 1026893 w 2713693"/>
                <a:gd name="connsiteY26" fmla="*/ 28459 h 3962488"/>
                <a:gd name="connsiteX27" fmla="*/ 1026893 w 2713693"/>
                <a:gd name="connsiteY27" fmla="*/ 28459 h 3962488"/>
                <a:gd name="connsiteX28" fmla="*/ 1001916 w 2713693"/>
                <a:gd name="connsiteY28" fmla="*/ 25751 h 3962488"/>
                <a:gd name="connsiteX29" fmla="*/ 866144 w 2713693"/>
                <a:gd name="connsiteY29" fmla="*/ 190313 h 3962488"/>
                <a:gd name="connsiteX30" fmla="*/ 827683 w 2713693"/>
                <a:gd name="connsiteY30" fmla="*/ 210815 h 3962488"/>
                <a:gd name="connsiteX31" fmla="*/ 682240 w 2713693"/>
                <a:gd name="connsiteY31" fmla="*/ 237118 h 3962488"/>
                <a:gd name="connsiteX32" fmla="*/ 483693 w 2713693"/>
                <a:gd name="connsiteY32" fmla="*/ 320947 h 3962488"/>
                <a:gd name="connsiteX33" fmla="*/ 249724 w 2713693"/>
                <a:gd name="connsiteY33" fmla="*/ 647365 h 3962488"/>
                <a:gd name="connsiteX34" fmla="*/ 205020 w 2713693"/>
                <a:gd name="connsiteY34" fmla="*/ 786231 h 3962488"/>
                <a:gd name="connsiteX35" fmla="*/ 172859 w 2713693"/>
                <a:gd name="connsiteY35" fmla="*/ 912057 h 3962488"/>
                <a:gd name="connsiteX36" fmla="*/ 149208 w 2713693"/>
                <a:gd name="connsiteY36" fmla="*/ 1029926 h 3962488"/>
                <a:gd name="connsiteX37" fmla="*/ 123291 w 2713693"/>
                <a:gd name="connsiteY37" fmla="*/ 1164924 h 3962488"/>
                <a:gd name="connsiteX38" fmla="*/ 99861 w 2713693"/>
                <a:gd name="connsiteY38" fmla="*/ 1316446 h 3962488"/>
                <a:gd name="connsiteX39" fmla="*/ 74994 w 2713693"/>
                <a:gd name="connsiteY39" fmla="*/ 1481616 h 3962488"/>
                <a:gd name="connsiteX40" fmla="*/ 45817 w 2713693"/>
                <a:gd name="connsiteY40" fmla="*/ 1720669 h 3962488"/>
                <a:gd name="connsiteX41" fmla="*/ 40015 w 2713693"/>
                <a:gd name="connsiteY41" fmla="*/ 1772723 h 3962488"/>
                <a:gd name="connsiteX42" fmla="*/ 25537 w 2713693"/>
                <a:gd name="connsiteY42" fmla="*/ 1901091 h 3962488"/>
                <a:gd name="connsiteX43" fmla="*/ 15369 w 2713693"/>
                <a:gd name="connsiteY43" fmla="*/ 2010560 h 3962488"/>
                <a:gd name="connsiteX44" fmla="*/ 339 w 2713693"/>
                <a:gd name="connsiteY44" fmla="*/ 2151140 h 3962488"/>
                <a:gd name="connsiteX45" fmla="*/ 5864 w 2713693"/>
                <a:gd name="connsiteY45" fmla="*/ 2172249 h 3962488"/>
                <a:gd name="connsiteX46" fmla="*/ 184187 w 2713693"/>
                <a:gd name="connsiteY46" fmla="*/ 2398758 h 3962488"/>
                <a:gd name="connsiteX47" fmla="*/ 373948 w 2713693"/>
                <a:gd name="connsiteY47" fmla="*/ 2640794 h 3962488"/>
                <a:gd name="connsiteX48" fmla="*/ 381242 w 2713693"/>
                <a:gd name="connsiteY48" fmla="*/ 2659306 h 3962488"/>
                <a:gd name="connsiteX49" fmla="*/ 345047 w 2713693"/>
                <a:gd name="connsiteY49" fmla="*/ 2791321 h 3962488"/>
                <a:gd name="connsiteX50" fmla="*/ 298740 w 2713693"/>
                <a:gd name="connsiteY50" fmla="*/ 2962459 h 3962488"/>
                <a:gd name="connsiteX51" fmla="*/ 268513 w 2713693"/>
                <a:gd name="connsiteY51" fmla="*/ 3080438 h 3962488"/>
                <a:gd name="connsiteX52" fmla="*/ 214966 w 2713693"/>
                <a:gd name="connsiteY52" fmla="*/ 3278488 h 3962488"/>
                <a:gd name="connsiteX53" fmla="*/ 166338 w 2713693"/>
                <a:gd name="connsiteY53" fmla="*/ 3459629 h 3962488"/>
                <a:gd name="connsiteX54" fmla="*/ 173301 w 2713693"/>
                <a:gd name="connsiteY54" fmla="*/ 3485656 h 3962488"/>
                <a:gd name="connsiteX55" fmla="*/ 217729 w 2713693"/>
                <a:gd name="connsiteY55" fmla="*/ 3499526 h 3962488"/>
                <a:gd name="connsiteX56" fmla="*/ 424621 w 2713693"/>
                <a:gd name="connsiteY56" fmla="*/ 3558653 h 3962488"/>
                <a:gd name="connsiteX57" fmla="*/ 665441 w 2713693"/>
                <a:gd name="connsiteY57" fmla="*/ 3627507 h 3962488"/>
                <a:gd name="connsiteX58" fmla="*/ 683953 w 2713693"/>
                <a:gd name="connsiteY58" fmla="*/ 3647234 h 3962488"/>
                <a:gd name="connsiteX59" fmla="*/ 680924 w 2713693"/>
                <a:gd name="connsiteY59" fmla="*/ 3819055 h 3962488"/>
                <a:gd name="connsiteX60" fmla="*/ 1510749 w 2713693"/>
                <a:gd name="connsiteY60" fmla="*/ 3962462 h 3962488"/>
                <a:gd name="connsiteX61" fmla="*/ 2327922 w 2713693"/>
                <a:gd name="connsiteY61" fmla="*/ 3805442 h 3962488"/>
                <a:gd name="connsiteX62" fmla="*/ 2435678 w 2713693"/>
                <a:gd name="connsiteY62" fmla="*/ 3755101 h 3962488"/>
                <a:gd name="connsiteX63" fmla="*/ 2464247 w 2713693"/>
                <a:gd name="connsiteY63" fmla="*/ 3724321 h 3962488"/>
                <a:gd name="connsiteX64" fmla="*/ 2446012 w 2713693"/>
                <a:gd name="connsiteY64" fmla="*/ 3575010 h 3962488"/>
                <a:gd name="connsiteX65" fmla="*/ 2430263 w 2713693"/>
                <a:gd name="connsiteY65" fmla="*/ 3460899 h 3962488"/>
                <a:gd name="connsiteX66" fmla="*/ 2417111 w 2713693"/>
                <a:gd name="connsiteY66" fmla="*/ 3353420 h 3962488"/>
                <a:gd name="connsiteX67" fmla="*/ 2394897 w 2713693"/>
                <a:gd name="connsiteY67" fmla="*/ 3178358 h 3962488"/>
                <a:gd name="connsiteX68" fmla="*/ 2378374 w 2713693"/>
                <a:gd name="connsiteY68" fmla="*/ 3050266 h 3962488"/>
                <a:gd name="connsiteX69" fmla="*/ 2362128 w 2713693"/>
                <a:gd name="connsiteY69" fmla="*/ 2925546 h 3962488"/>
                <a:gd name="connsiteX70" fmla="*/ 2351518 w 2713693"/>
                <a:gd name="connsiteY70" fmla="*/ 2839065 h 3962488"/>
                <a:gd name="connsiteX71" fmla="*/ 2334664 w 2713693"/>
                <a:gd name="connsiteY71" fmla="*/ 2711581 h 3962488"/>
                <a:gd name="connsiteX72" fmla="*/ 2323115 w 2713693"/>
                <a:gd name="connsiteY72" fmla="*/ 2630792 h 3962488"/>
                <a:gd name="connsiteX73" fmla="*/ 2309963 w 2713693"/>
                <a:gd name="connsiteY73" fmla="*/ 2521489 h 3962488"/>
                <a:gd name="connsiteX74" fmla="*/ 2293551 w 2713693"/>
                <a:gd name="connsiteY74" fmla="*/ 2394945 h 3962488"/>
                <a:gd name="connsiteX75" fmla="*/ 2274763 w 2713693"/>
                <a:gd name="connsiteY75" fmla="*/ 2254807 h 3962488"/>
                <a:gd name="connsiteX76" fmla="*/ 2249067 w 2713693"/>
                <a:gd name="connsiteY76" fmla="*/ 2055486 h 3962488"/>
                <a:gd name="connsiteX77" fmla="*/ 2240004 w 2713693"/>
                <a:gd name="connsiteY77" fmla="*/ 1984422 h 3962488"/>
                <a:gd name="connsiteX78" fmla="*/ 2259235 w 2713693"/>
                <a:gd name="connsiteY78" fmla="*/ 1956295 h 3962488"/>
                <a:gd name="connsiteX79" fmla="*/ 2303829 w 2713693"/>
                <a:gd name="connsiteY79" fmla="*/ 1940823 h 3962488"/>
                <a:gd name="connsiteX80" fmla="*/ 2323115 w 2713693"/>
                <a:gd name="connsiteY80" fmla="*/ 1933307 h 3962488"/>
                <a:gd name="connsiteX81" fmla="*/ 2365664 w 2713693"/>
                <a:gd name="connsiteY81" fmla="*/ 1923360 h 3962488"/>
                <a:gd name="connsiteX82" fmla="*/ 2597036 w 2713693"/>
                <a:gd name="connsiteY82" fmla="*/ 1849313 h 3962488"/>
                <a:gd name="connsiteX83" fmla="*/ 2694734 w 2713693"/>
                <a:gd name="connsiteY83" fmla="*/ 1817815 h 3962488"/>
                <a:gd name="connsiteX84" fmla="*/ 2713136 w 2713693"/>
                <a:gd name="connsiteY84" fmla="*/ 1790517 h 3962488"/>
                <a:gd name="connsiteX0" fmla="*/ 2713136 w 2713693"/>
                <a:gd name="connsiteY0" fmla="*/ 1790517 h 3962991"/>
                <a:gd name="connsiteX1" fmla="*/ 2700316 w 2713693"/>
                <a:gd name="connsiteY1" fmla="*/ 1718569 h 3962991"/>
                <a:gd name="connsiteX2" fmla="*/ 2682798 w 2713693"/>
                <a:gd name="connsiteY2" fmla="*/ 1633138 h 3962991"/>
                <a:gd name="connsiteX3" fmla="*/ 2634225 w 2713693"/>
                <a:gd name="connsiteY3" fmla="*/ 1400938 h 3962991"/>
                <a:gd name="connsiteX4" fmla="*/ 2601512 w 2713693"/>
                <a:gd name="connsiteY4" fmla="*/ 1382813 h 3962991"/>
                <a:gd name="connsiteX5" fmla="*/ 2505416 w 2713693"/>
                <a:gd name="connsiteY5" fmla="*/ 1400606 h 3962991"/>
                <a:gd name="connsiteX6" fmla="*/ 2349915 w 2713693"/>
                <a:gd name="connsiteY6" fmla="*/ 1433541 h 3962991"/>
                <a:gd name="connsiteX7" fmla="*/ 2324828 w 2713693"/>
                <a:gd name="connsiteY7" fmla="*/ 1444703 h 3962991"/>
                <a:gd name="connsiteX8" fmla="*/ 2262053 w 2713693"/>
                <a:gd name="connsiteY8" fmla="*/ 1459071 h 3962991"/>
                <a:gd name="connsiteX9" fmla="*/ 2142692 w 2713693"/>
                <a:gd name="connsiteY9" fmla="*/ 1484379 h 3962991"/>
                <a:gd name="connsiteX10" fmla="*/ 2115505 w 2713693"/>
                <a:gd name="connsiteY10" fmla="*/ 1469736 h 3962991"/>
                <a:gd name="connsiteX11" fmla="*/ 2042175 w 2713693"/>
                <a:gd name="connsiteY11" fmla="*/ 1249085 h 3962991"/>
                <a:gd name="connsiteX12" fmla="*/ 1975477 w 2713693"/>
                <a:gd name="connsiteY12" fmla="*/ 1052085 h 3962991"/>
                <a:gd name="connsiteX13" fmla="*/ 1901043 w 2713693"/>
                <a:gd name="connsiteY13" fmla="*/ 828284 h 3962991"/>
                <a:gd name="connsiteX14" fmla="*/ 1826885 w 2713693"/>
                <a:gd name="connsiteY14" fmla="*/ 607909 h 3962991"/>
                <a:gd name="connsiteX15" fmla="*/ 1792900 w 2713693"/>
                <a:gd name="connsiteY15" fmla="*/ 542482 h 3962991"/>
                <a:gd name="connsiteX16" fmla="*/ 1602697 w 2713693"/>
                <a:gd name="connsiteY16" fmla="*/ 414059 h 3962991"/>
                <a:gd name="connsiteX17" fmla="*/ 1591756 w 2713693"/>
                <a:gd name="connsiteY17" fmla="*/ 414280 h 3962991"/>
                <a:gd name="connsiteX18" fmla="*/ 1591756 w 2713693"/>
                <a:gd name="connsiteY18" fmla="*/ 414280 h 3962991"/>
                <a:gd name="connsiteX19" fmla="*/ 1580869 w 2713693"/>
                <a:gd name="connsiteY19" fmla="*/ 360292 h 3962991"/>
                <a:gd name="connsiteX20" fmla="*/ 1566999 w 2713693"/>
                <a:gd name="connsiteY20" fmla="*/ 309453 h 3962991"/>
                <a:gd name="connsiteX21" fmla="*/ 1478474 w 2713693"/>
                <a:gd name="connsiteY21" fmla="*/ 331004 h 3962991"/>
                <a:gd name="connsiteX22" fmla="*/ 1466040 w 2713693"/>
                <a:gd name="connsiteY22" fmla="*/ 325589 h 3962991"/>
                <a:gd name="connsiteX23" fmla="*/ 1356737 w 2713693"/>
                <a:gd name="connsiteY23" fmla="*/ 248502 h 3962991"/>
                <a:gd name="connsiteX24" fmla="*/ 1100775 w 2713693"/>
                <a:gd name="connsiteY24" fmla="*/ 71064 h 3962991"/>
                <a:gd name="connsiteX25" fmla="*/ 1055739 w 2713693"/>
                <a:gd name="connsiteY25" fmla="*/ 0 h 3962991"/>
                <a:gd name="connsiteX26" fmla="*/ 1026893 w 2713693"/>
                <a:gd name="connsiteY26" fmla="*/ 28459 h 3962991"/>
                <a:gd name="connsiteX27" fmla="*/ 1026893 w 2713693"/>
                <a:gd name="connsiteY27" fmla="*/ 28459 h 3962991"/>
                <a:gd name="connsiteX28" fmla="*/ 1001916 w 2713693"/>
                <a:gd name="connsiteY28" fmla="*/ 25751 h 3962991"/>
                <a:gd name="connsiteX29" fmla="*/ 866144 w 2713693"/>
                <a:gd name="connsiteY29" fmla="*/ 190313 h 3962991"/>
                <a:gd name="connsiteX30" fmla="*/ 827683 w 2713693"/>
                <a:gd name="connsiteY30" fmla="*/ 210815 h 3962991"/>
                <a:gd name="connsiteX31" fmla="*/ 682240 w 2713693"/>
                <a:gd name="connsiteY31" fmla="*/ 237118 h 3962991"/>
                <a:gd name="connsiteX32" fmla="*/ 483693 w 2713693"/>
                <a:gd name="connsiteY32" fmla="*/ 320947 h 3962991"/>
                <a:gd name="connsiteX33" fmla="*/ 249724 w 2713693"/>
                <a:gd name="connsiteY33" fmla="*/ 647365 h 3962991"/>
                <a:gd name="connsiteX34" fmla="*/ 205020 w 2713693"/>
                <a:gd name="connsiteY34" fmla="*/ 786231 h 3962991"/>
                <a:gd name="connsiteX35" fmla="*/ 172859 w 2713693"/>
                <a:gd name="connsiteY35" fmla="*/ 912057 h 3962991"/>
                <a:gd name="connsiteX36" fmla="*/ 149208 w 2713693"/>
                <a:gd name="connsiteY36" fmla="*/ 1029926 h 3962991"/>
                <a:gd name="connsiteX37" fmla="*/ 123291 w 2713693"/>
                <a:gd name="connsiteY37" fmla="*/ 1164924 h 3962991"/>
                <a:gd name="connsiteX38" fmla="*/ 99861 w 2713693"/>
                <a:gd name="connsiteY38" fmla="*/ 1316446 h 3962991"/>
                <a:gd name="connsiteX39" fmla="*/ 74994 w 2713693"/>
                <a:gd name="connsiteY39" fmla="*/ 1481616 h 3962991"/>
                <a:gd name="connsiteX40" fmla="*/ 45817 w 2713693"/>
                <a:gd name="connsiteY40" fmla="*/ 1720669 h 3962991"/>
                <a:gd name="connsiteX41" fmla="*/ 40015 w 2713693"/>
                <a:gd name="connsiteY41" fmla="*/ 1772723 h 3962991"/>
                <a:gd name="connsiteX42" fmla="*/ 25537 w 2713693"/>
                <a:gd name="connsiteY42" fmla="*/ 1901091 h 3962991"/>
                <a:gd name="connsiteX43" fmla="*/ 15369 w 2713693"/>
                <a:gd name="connsiteY43" fmla="*/ 2010560 h 3962991"/>
                <a:gd name="connsiteX44" fmla="*/ 339 w 2713693"/>
                <a:gd name="connsiteY44" fmla="*/ 2151140 h 3962991"/>
                <a:gd name="connsiteX45" fmla="*/ 5864 w 2713693"/>
                <a:gd name="connsiteY45" fmla="*/ 2172249 h 3962991"/>
                <a:gd name="connsiteX46" fmla="*/ 184187 w 2713693"/>
                <a:gd name="connsiteY46" fmla="*/ 2398758 h 3962991"/>
                <a:gd name="connsiteX47" fmla="*/ 373948 w 2713693"/>
                <a:gd name="connsiteY47" fmla="*/ 2640794 h 3962991"/>
                <a:gd name="connsiteX48" fmla="*/ 381242 w 2713693"/>
                <a:gd name="connsiteY48" fmla="*/ 2659306 h 3962991"/>
                <a:gd name="connsiteX49" fmla="*/ 345047 w 2713693"/>
                <a:gd name="connsiteY49" fmla="*/ 2791321 h 3962991"/>
                <a:gd name="connsiteX50" fmla="*/ 298740 w 2713693"/>
                <a:gd name="connsiteY50" fmla="*/ 2962459 h 3962991"/>
                <a:gd name="connsiteX51" fmla="*/ 268513 w 2713693"/>
                <a:gd name="connsiteY51" fmla="*/ 3080438 h 3962991"/>
                <a:gd name="connsiteX52" fmla="*/ 214966 w 2713693"/>
                <a:gd name="connsiteY52" fmla="*/ 3278488 h 3962991"/>
                <a:gd name="connsiteX53" fmla="*/ 166338 w 2713693"/>
                <a:gd name="connsiteY53" fmla="*/ 3459629 h 3962991"/>
                <a:gd name="connsiteX54" fmla="*/ 173301 w 2713693"/>
                <a:gd name="connsiteY54" fmla="*/ 3485656 h 3962991"/>
                <a:gd name="connsiteX55" fmla="*/ 217729 w 2713693"/>
                <a:gd name="connsiteY55" fmla="*/ 3499526 h 3962991"/>
                <a:gd name="connsiteX56" fmla="*/ 424621 w 2713693"/>
                <a:gd name="connsiteY56" fmla="*/ 3558653 h 3962991"/>
                <a:gd name="connsiteX57" fmla="*/ 665441 w 2713693"/>
                <a:gd name="connsiteY57" fmla="*/ 3627507 h 3962991"/>
                <a:gd name="connsiteX58" fmla="*/ 683953 w 2713693"/>
                <a:gd name="connsiteY58" fmla="*/ 3647234 h 3962991"/>
                <a:gd name="connsiteX59" fmla="*/ 680924 w 2713693"/>
                <a:gd name="connsiteY59" fmla="*/ 3819055 h 3962991"/>
                <a:gd name="connsiteX60" fmla="*/ 1510749 w 2713693"/>
                <a:gd name="connsiteY60" fmla="*/ 3962462 h 3962991"/>
                <a:gd name="connsiteX61" fmla="*/ 2435678 w 2713693"/>
                <a:gd name="connsiteY61" fmla="*/ 3755101 h 3962991"/>
                <a:gd name="connsiteX62" fmla="*/ 2464247 w 2713693"/>
                <a:gd name="connsiteY62" fmla="*/ 3724321 h 3962991"/>
                <a:gd name="connsiteX63" fmla="*/ 2446012 w 2713693"/>
                <a:gd name="connsiteY63" fmla="*/ 3575010 h 3962991"/>
                <a:gd name="connsiteX64" fmla="*/ 2430263 w 2713693"/>
                <a:gd name="connsiteY64" fmla="*/ 3460899 h 3962991"/>
                <a:gd name="connsiteX65" fmla="*/ 2417111 w 2713693"/>
                <a:gd name="connsiteY65" fmla="*/ 3353420 h 3962991"/>
                <a:gd name="connsiteX66" fmla="*/ 2394897 w 2713693"/>
                <a:gd name="connsiteY66" fmla="*/ 3178358 h 3962991"/>
                <a:gd name="connsiteX67" fmla="*/ 2378374 w 2713693"/>
                <a:gd name="connsiteY67" fmla="*/ 3050266 h 3962991"/>
                <a:gd name="connsiteX68" fmla="*/ 2362128 w 2713693"/>
                <a:gd name="connsiteY68" fmla="*/ 2925546 h 3962991"/>
                <a:gd name="connsiteX69" fmla="*/ 2351518 w 2713693"/>
                <a:gd name="connsiteY69" fmla="*/ 2839065 h 3962991"/>
                <a:gd name="connsiteX70" fmla="*/ 2334664 w 2713693"/>
                <a:gd name="connsiteY70" fmla="*/ 2711581 h 3962991"/>
                <a:gd name="connsiteX71" fmla="*/ 2323115 w 2713693"/>
                <a:gd name="connsiteY71" fmla="*/ 2630792 h 3962991"/>
                <a:gd name="connsiteX72" fmla="*/ 2309963 w 2713693"/>
                <a:gd name="connsiteY72" fmla="*/ 2521489 h 3962991"/>
                <a:gd name="connsiteX73" fmla="*/ 2293551 w 2713693"/>
                <a:gd name="connsiteY73" fmla="*/ 2394945 h 3962991"/>
                <a:gd name="connsiteX74" fmla="*/ 2274763 w 2713693"/>
                <a:gd name="connsiteY74" fmla="*/ 2254807 h 3962991"/>
                <a:gd name="connsiteX75" fmla="*/ 2249067 w 2713693"/>
                <a:gd name="connsiteY75" fmla="*/ 2055486 h 3962991"/>
                <a:gd name="connsiteX76" fmla="*/ 2240004 w 2713693"/>
                <a:gd name="connsiteY76" fmla="*/ 1984422 h 3962991"/>
                <a:gd name="connsiteX77" fmla="*/ 2259235 w 2713693"/>
                <a:gd name="connsiteY77" fmla="*/ 1956295 h 3962991"/>
                <a:gd name="connsiteX78" fmla="*/ 2303829 w 2713693"/>
                <a:gd name="connsiteY78" fmla="*/ 1940823 h 3962991"/>
                <a:gd name="connsiteX79" fmla="*/ 2323115 w 2713693"/>
                <a:gd name="connsiteY79" fmla="*/ 1933307 h 3962991"/>
                <a:gd name="connsiteX80" fmla="*/ 2365664 w 2713693"/>
                <a:gd name="connsiteY80" fmla="*/ 1923360 h 3962991"/>
                <a:gd name="connsiteX81" fmla="*/ 2597036 w 2713693"/>
                <a:gd name="connsiteY81" fmla="*/ 1849313 h 3962991"/>
                <a:gd name="connsiteX82" fmla="*/ 2694734 w 2713693"/>
                <a:gd name="connsiteY82" fmla="*/ 1817815 h 3962991"/>
                <a:gd name="connsiteX83" fmla="*/ 2713136 w 2713693"/>
                <a:gd name="connsiteY83" fmla="*/ 1790517 h 3962991"/>
                <a:gd name="connsiteX0" fmla="*/ 2713136 w 2713693"/>
                <a:gd name="connsiteY0" fmla="*/ 1790517 h 3963565"/>
                <a:gd name="connsiteX1" fmla="*/ 2700316 w 2713693"/>
                <a:gd name="connsiteY1" fmla="*/ 1718569 h 3963565"/>
                <a:gd name="connsiteX2" fmla="*/ 2682798 w 2713693"/>
                <a:gd name="connsiteY2" fmla="*/ 1633138 h 3963565"/>
                <a:gd name="connsiteX3" fmla="*/ 2634225 w 2713693"/>
                <a:gd name="connsiteY3" fmla="*/ 1400938 h 3963565"/>
                <a:gd name="connsiteX4" fmla="*/ 2601512 w 2713693"/>
                <a:gd name="connsiteY4" fmla="*/ 1382813 h 3963565"/>
                <a:gd name="connsiteX5" fmla="*/ 2505416 w 2713693"/>
                <a:gd name="connsiteY5" fmla="*/ 1400606 h 3963565"/>
                <a:gd name="connsiteX6" fmla="*/ 2349915 w 2713693"/>
                <a:gd name="connsiteY6" fmla="*/ 1433541 h 3963565"/>
                <a:gd name="connsiteX7" fmla="*/ 2324828 w 2713693"/>
                <a:gd name="connsiteY7" fmla="*/ 1444703 h 3963565"/>
                <a:gd name="connsiteX8" fmla="*/ 2262053 w 2713693"/>
                <a:gd name="connsiteY8" fmla="*/ 1459071 h 3963565"/>
                <a:gd name="connsiteX9" fmla="*/ 2142692 w 2713693"/>
                <a:gd name="connsiteY9" fmla="*/ 1484379 h 3963565"/>
                <a:gd name="connsiteX10" fmla="*/ 2115505 w 2713693"/>
                <a:gd name="connsiteY10" fmla="*/ 1469736 h 3963565"/>
                <a:gd name="connsiteX11" fmla="*/ 2042175 w 2713693"/>
                <a:gd name="connsiteY11" fmla="*/ 1249085 h 3963565"/>
                <a:gd name="connsiteX12" fmla="*/ 1975477 w 2713693"/>
                <a:gd name="connsiteY12" fmla="*/ 1052085 h 3963565"/>
                <a:gd name="connsiteX13" fmla="*/ 1901043 w 2713693"/>
                <a:gd name="connsiteY13" fmla="*/ 828284 h 3963565"/>
                <a:gd name="connsiteX14" fmla="*/ 1826885 w 2713693"/>
                <a:gd name="connsiteY14" fmla="*/ 607909 h 3963565"/>
                <a:gd name="connsiteX15" fmla="*/ 1792900 w 2713693"/>
                <a:gd name="connsiteY15" fmla="*/ 542482 h 3963565"/>
                <a:gd name="connsiteX16" fmla="*/ 1602697 w 2713693"/>
                <a:gd name="connsiteY16" fmla="*/ 414059 h 3963565"/>
                <a:gd name="connsiteX17" fmla="*/ 1591756 w 2713693"/>
                <a:gd name="connsiteY17" fmla="*/ 414280 h 3963565"/>
                <a:gd name="connsiteX18" fmla="*/ 1591756 w 2713693"/>
                <a:gd name="connsiteY18" fmla="*/ 414280 h 3963565"/>
                <a:gd name="connsiteX19" fmla="*/ 1580869 w 2713693"/>
                <a:gd name="connsiteY19" fmla="*/ 360292 h 3963565"/>
                <a:gd name="connsiteX20" fmla="*/ 1566999 w 2713693"/>
                <a:gd name="connsiteY20" fmla="*/ 309453 h 3963565"/>
                <a:gd name="connsiteX21" fmla="*/ 1478474 w 2713693"/>
                <a:gd name="connsiteY21" fmla="*/ 331004 h 3963565"/>
                <a:gd name="connsiteX22" fmla="*/ 1466040 w 2713693"/>
                <a:gd name="connsiteY22" fmla="*/ 325589 h 3963565"/>
                <a:gd name="connsiteX23" fmla="*/ 1356737 w 2713693"/>
                <a:gd name="connsiteY23" fmla="*/ 248502 h 3963565"/>
                <a:gd name="connsiteX24" fmla="*/ 1100775 w 2713693"/>
                <a:gd name="connsiteY24" fmla="*/ 71064 h 3963565"/>
                <a:gd name="connsiteX25" fmla="*/ 1055739 w 2713693"/>
                <a:gd name="connsiteY25" fmla="*/ 0 h 3963565"/>
                <a:gd name="connsiteX26" fmla="*/ 1026893 w 2713693"/>
                <a:gd name="connsiteY26" fmla="*/ 28459 h 3963565"/>
                <a:gd name="connsiteX27" fmla="*/ 1026893 w 2713693"/>
                <a:gd name="connsiteY27" fmla="*/ 28459 h 3963565"/>
                <a:gd name="connsiteX28" fmla="*/ 1001916 w 2713693"/>
                <a:gd name="connsiteY28" fmla="*/ 25751 h 3963565"/>
                <a:gd name="connsiteX29" fmla="*/ 866144 w 2713693"/>
                <a:gd name="connsiteY29" fmla="*/ 190313 h 3963565"/>
                <a:gd name="connsiteX30" fmla="*/ 827683 w 2713693"/>
                <a:gd name="connsiteY30" fmla="*/ 210815 h 3963565"/>
                <a:gd name="connsiteX31" fmla="*/ 682240 w 2713693"/>
                <a:gd name="connsiteY31" fmla="*/ 237118 h 3963565"/>
                <a:gd name="connsiteX32" fmla="*/ 483693 w 2713693"/>
                <a:gd name="connsiteY32" fmla="*/ 320947 h 3963565"/>
                <a:gd name="connsiteX33" fmla="*/ 249724 w 2713693"/>
                <a:gd name="connsiteY33" fmla="*/ 647365 h 3963565"/>
                <a:gd name="connsiteX34" fmla="*/ 205020 w 2713693"/>
                <a:gd name="connsiteY34" fmla="*/ 786231 h 3963565"/>
                <a:gd name="connsiteX35" fmla="*/ 172859 w 2713693"/>
                <a:gd name="connsiteY35" fmla="*/ 912057 h 3963565"/>
                <a:gd name="connsiteX36" fmla="*/ 149208 w 2713693"/>
                <a:gd name="connsiteY36" fmla="*/ 1029926 h 3963565"/>
                <a:gd name="connsiteX37" fmla="*/ 123291 w 2713693"/>
                <a:gd name="connsiteY37" fmla="*/ 1164924 h 3963565"/>
                <a:gd name="connsiteX38" fmla="*/ 99861 w 2713693"/>
                <a:gd name="connsiteY38" fmla="*/ 1316446 h 3963565"/>
                <a:gd name="connsiteX39" fmla="*/ 74994 w 2713693"/>
                <a:gd name="connsiteY39" fmla="*/ 1481616 h 3963565"/>
                <a:gd name="connsiteX40" fmla="*/ 45817 w 2713693"/>
                <a:gd name="connsiteY40" fmla="*/ 1720669 h 3963565"/>
                <a:gd name="connsiteX41" fmla="*/ 40015 w 2713693"/>
                <a:gd name="connsiteY41" fmla="*/ 1772723 h 3963565"/>
                <a:gd name="connsiteX42" fmla="*/ 25537 w 2713693"/>
                <a:gd name="connsiteY42" fmla="*/ 1901091 h 3963565"/>
                <a:gd name="connsiteX43" fmla="*/ 15369 w 2713693"/>
                <a:gd name="connsiteY43" fmla="*/ 2010560 h 3963565"/>
                <a:gd name="connsiteX44" fmla="*/ 339 w 2713693"/>
                <a:gd name="connsiteY44" fmla="*/ 2151140 h 3963565"/>
                <a:gd name="connsiteX45" fmla="*/ 5864 w 2713693"/>
                <a:gd name="connsiteY45" fmla="*/ 2172249 h 3963565"/>
                <a:gd name="connsiteX46" fmla="*/ 184187 w 2713693"/>
                <a:gd name="connsiteY46" fmla="*/ 2398758 h 3963565"/>
                <a:gd name="connsiteX47" fmla="*/ 373948 w 2713693"/>
                <a:gd name="connsiteY47" fmla="*/ 2640794 h 3963565"/>
                <a:gd name="connsiteX48" fmla="*/ 381242 w 2713693"/>
                <a:gd name="connsiteY48" fmla="*/ 2659306 h 3963565"/>
                <a:gd name="connsiteX49" fmla="*/ 345047 w 2713693"/>
                <a:gd name="connsiteY49" fmla="*/ 2791321 h 3963565"/>
                <a:gd name="connsiteX50" fmla="*/ 298740 w 2713693"/>
                <a:gd name="connsiteY50" fmla="*/ 2962459 h 3963565"/>
                <a:gd name="connsiteX51" fmla="*/ 268513 w 2713693"/>
                <a:gd name="connsiteY51" fmla="*/ 3080438 h 3963565"/>
                <a:gd name="connsiteX52" fmla="*/ 214966 w 2713693"/>
                <a:gd name="connsiteY52" fmla="*/ 3278488 h 3963565"/>
                <a:gd name="connsiteX53" fmla="*/ 166338 w 2713693"/>
                <a:gd name="connsiteY53" fmla="*/ 3459629 h 3963565"/>
                <a:gd name="connsiteX54" fmla="*/ 173301 w 2713693"/>
                <a:gd name="connsiteY54" fmla="*/ 3485656 h 3963565"/>
                <a:gd name="connsiteX55" fmla="*/ 217729 w 2713693"/>
                <a:gd name="connsiteY55" fmla="*/ 3499526 h 3963565"/>
                <a:gd name="connsiteX56" fmla="*/ 424621 w 2713693"/>
                <a:gd name="connsiteY56" fmla="*/ 3558653 h 3963565"/>
                <a:gd name="connsiteX57" fmla="*/ 665441 w 2713693"/>
                <a:gd name="connsiteY57" fmla="*/ 3627507 h 3963565"/>
                <a:gd name="connsiteX58" fmla="*/ 683953 w 2713693"/>
                <a:gd name="connsiteY58" fmla="*/ 3647234 h 3963565"/>
                <a:gd name="connsiteX59" fmla="*/ 680924 w 2713693"/>
                <a:gd name="connsiteY59" fmla="*/ 3819055 h 3963565"/>
                <a:gd name="connsiteX60" fmla="*/ 1510749 w 2713693"/>
                <a:gd name="connsiteY60" fmla="*/ 3962462 h 3963565"/>
                <a:gd name="connsiteX61" fmla="*/ 2464247 w 2713693"/>
                <a:gd name="connsiteY61" fmla="*/ 3724321 h 3963565"/>
                <a:gd name="connsiteX62" fmla="*/ 2446012 w 2713693"/>
                <a:gd name="connsiteY62" fmla="*/ 3575010 h 3963565"/>
                <a:gd name="connsiteX63" fmla="*/ 2430263 w 2713693"/>
                <a:gd name="connsiteY63" fmla="*/ 3460899 h 3963565"/>
                <a:gd name="connsiteX64" fmla="*/ 2417111 w 2713693"/>
                <a:gd name="connsiteY64" fmla="*/ 3353420 h 3963565"/>
                <a:gd name="connsiteX65" fmla="*/ 2394897 w 2713693"/>
                <a:gd name="connsiteY65" fmla="*/ 3178358 h 3963565"/>
                <a:gd name="connsiteX66" fmla="*/ 2378374 w 2713693"/>
                <a:gd name="connsiteY66" fmla="*/ 3050266 h 3963565"/>
                <a:gd name="connsiteX67" fmla="*/ 2362128 w 2713693"/>
                <a:gd name="connsiteY67" fmla="*/ 2925546 h 3963565"/>
                <a:gd name="connsiteX68" fmla="*/ 2351518 w 2713693"/>
                <a:gd name="connsiteY68" fmla="*/ 2839065 h 3963565"/>
                <a:gd name="connsiteX69" fmla="*/ 2334664 w 2713693"/>
                <a:gd name="connsiteY69" fmla="*/ 2711581 h 3963565"/>
                <a:gd name="connsiteX70" fmla="*/ 2323115 w 2713693"/>
                <a:gd name="connsiteY70" fmla="*/ 2630792 h 3963565"/>
                <a:gd name="connsiteX71" fmla="*/ 2309963 w 2713693"/>
                <a:gd name="connsiteY71" fmla="*/ 2521489 h 3963565"/>
                <a:gd name="connsiteX72" fmla="*/ 2293551 w 2713693"/>
                <a:gd name="connsiteY72" fmla="*/ 2394945 h 3963565"/>
                <a:gd name="connsiteX73" fmla="*/ 2274763 w 2713693"/>
                <a:gd name="connsiteY73" fmla="*/ 2254807 h 3963565"/>
                <a:gd name="connsiteX74" fmla="*/ 2249067 w 2713693"/>
                <a:gd name="connsiteY74" fmla="*/ 2055486 h 3963565"/>
                <a:gd name="connsiteX75" fmla="*/ 2240004 w 2713693"/>
                <a:gd name="connsiteY75" fmla="*/ 1984422 h 3963565"/>
                <a:gd name="connsiteX76" fmla="*/ 2259235 w 2713693"/>
                <a:gd name="connsiteY76" fmla="*/ 1956295 h 3963565"/>
                <a:gd name="connsiteX77" fmla="*/ 2303829 w 2713693"/>
                <a:gd name="connsiteY77" fmla="*/ 1940823 h 3963565"/>
                <a:gd name="connsiteX78" fmla="*/ 2323115 w 2713693"/>
                <a:gd name="connsiteY78" fmla="*/ 1933307 h 3963565"/>
                <a:gd name="connsiteX79" fmla="*/ 2365664 w 2713693"/>
                <a:gd name="connsiteY79" fmla="*/ 1923360 h 3963565"/>
                <a:gd name="connsiteX80" fmla="*/ 2597036 w 2713693"/>
                <a:gd name="connsiteY80" fmla="*/ 1849313 h 3963565"/>
                <a:gd name="connsiteX81" fmla="*/ 2694734 w 2713693"/>
                <a:gd name="connsiteY81" fmla="*/ 1817815 h 3963565"/>
                <a:gd name="connsiteX82" fmla="*/ 2713136 w 2713693"/>
                <a:gd name="connsiteY82" fmla="*/ 1790517 h 3963565"/>
                <a:gd name="connsiteX0" fmla="*/ 2713136 w 2713693"/>
                <a:gd name="connsiteY0" fmla="*/ 1790517 h 3963563"/>
                <a:gd name="connsiteX1" fmla="*/ 2700316 w 2713693"/>
                <a:gd name="connsiteY1" fmla="*/ 1718569 h 3963563"/>
                <a:gd name="connsiteX2" fmla="*/ 2682798 w 2713693"/>
                <a:gd name="connsiteY2" fmla="*/ 1633138 h 3963563"/>
                <a:gd name="connsiteX3" fmla="*/ 2634225 w 2713693"/>
                <a:gd name="connsiteY3" fmla="*/ 1400938 h 3963563"/>
                <a:gd name="connsiteX4" fmla="*/ 2601512 w 2713693"/>
                <a:gd name="connsiteY4" fmla="*/ 1382813 h 3963563"/>
                <a:gd name="connsiteX5" fmla="*/ 2505416 w 2713693"/>
                <a:gd name="connsiteY5" fmla="*/ 1400606 h 3963563"/>
                <a:gd name="connsiteX6" fmla="*/ 2349915 w 2713693"/>
                <a:gd name="connsiteY6" fmla="*/ 1433541 h 3963563"/>
                <a:gd name="connsiteX7" fmla="*/ 2324828 w 2713693"/>
                <a:gd name="connsiteY7" fmla="*/ 1444703 h 3963563"/>
                <a:gd name="connsiteX8" fmla="*/ 2262053 w 2713693"/>
                <a:gd name="connsiteY8" fmla="*/ 1459071 h 3963563"/>
                <a:gd name="connsiteX9" fmla="*/ 2142692 w 2713693"/>
                <a:gd name="connsiteY9" fmla="*/ 1484379 h 3963563"/>
                <a:gd name="connsiteX10" fmla="*/ 2115505 w 2713693"/>
                <a:gd name="connsiteY10" fmla="*/ 1469736 h 3963563"/>
                <a:gd name="connsiteX11" fmla="*/ 2042175 w 2713693"/>
                <a:gd name="connsiteY11" fmla="*/ 1249085 h 3963563"/>
                <a:gd name="connsiteX12" fmla="*/ 1975477 w 2713693"/>
                <a:gd name="connsiteY12" fmla="*/ 1052085 h 3963563"/>
                <a:gd name="connsiteX13" fmla="*/ 1901043 w 2713693"/>
                <a:gd name="connsiteY13" fmla="*/ 828284 h 3963563"/>
                <a:gd name="connsiteX14" fmla="*/ 1826885 w 2713693"/>
                <a:gd name="connsiteY14" fmla="*/ 607909 h 3963563"/>
                <a:gd name="connsiteX15" fmla="*/ 1792900 w 2713693"/>
                <a:gd name="connsiteY15" fmla="*/ 542482 h 3963563"/>
                <a:gd name="connsiteX16" fmla="*/ 1602697 w 2713693"/>
                <a:gd name="connsiteY16" fmla="*/ 414059 h 3963563"/>
                <a:gd name="connsiteX17" fmla="*/ 1591756 w 2713693"/>
                <a:gd name="connsiteY17" fmla="*/ 414280 h 3963563"/>
                <a:gd name="connsiteX18" fmla="*/ 1591756 w 2713693"/>
                <a:gd name="connsiteY18" fmla="*/ 414280 h 3963563"/>
                <a:gd name="connsiteX19" fmla="*/ 1580869 w 2713693"/>
                <a:gd name="connsiteY19" fmla="*/ 360292 h 3963563"/>
                <a:gd name="connsiteX20" fmla="*/ 1566999 w 2713693"/>
                <a:gd name="connsiteY20" fmla="*/ 309453 h 3963563"/>
                <a:gd name="connsiteX21" fmla="*/ 1478474 w 2713693"/>
                <a:gd name="connsiteY21" fmla="*/ 331004 h 3963563"/>
                <a:gd name="connsiteX22" fmla="*/ 1466040 w 2713693"/>
                <a:gd name="connsiteY22" fmla="*/ 325589 h 3963563"/>
                <a:gd name="connsiteX23" fmla="*/ 1356737 w 2713693"/>
                <a:gd name="connsiteY23" fmla="*/ 248502 h 3963563"/>
                <a:gd name="connsiteX24" fmla="*/ 1100775 w 2713693"/>
                <a:gd name="connsiteY24" fmla="*/ 71064 h 3963563"/>
                <a:gd name="connsiteX25" fmla="*/ 1055739 w 2713693"/>
                <a:gd name="connsiteY25" fmla="*/ 0 h 3963563"/>
                <a:gd name="connsiteX26" fmla="*/ 1026893 w 2713693"/>
                <a:gd name="connsiteY26" fmla="*/ 28459 h 3963563"/>
                <a:gd name="connsiteX27" fmla="*/ 1026893 w 2713693"/>
                <a:gd name="connsiteY27" fmla="*/ 28459 h 3963563"/>
                <a:gd name="connsiteX28" fmla="*/ 1001916 w 2713693"/>
                <a:gd name="connsiteY28" fmla="*/ 25751 h 3963563"/>
                <a:gd name="connsiteX29" fmla="*/ 866144 w 2713693"/>
                <a:gd name="connsiteY29" fmla="*/ 190313 h 3963563"/>
                <a:gd name="connsiteX30" fmla="*/ 827683 w 2713693"/>
                <a:gd name="connsiteY30" fmla="*/ 210815 h 3963563"/>
                <a:gd name="connsiteX31" fmla="*/ 682240 w 2713693"/>
                <a:gd name="connsiteY31" fmla="*/ 237118 h 3963563"/>
                <a:gd name="connsiteX32" fmla="*/ 483693 w 2713693"/>
                <a:gd name="connsiteY32" fmla="*/ 320947 h 3963563"/>
                <a:gd name="connsiteX33" fmla="*/ 249724 w 2713693"/>
                <a:gd name="connsiteY33" fmla="*/ 647365 h 3963563"/>
                <a:gd name="connsiteX34" fmla="*/ 205020 w 2713693"/>
                <a:gd name="connsiteY34" fmla="*/ 786231 h 3963563"/>
                <a:gd name="connsiteX35" fmla="*/ 172859 w 2713693"/>
                <a:gd name="connsiteY35" fmla="*/ 912057 h 3963563"/>
                <a:gd name="connsiteX36" fmla="*/ 149208 w 2713693"/>
                <a:gd name="connsiteY36" fmla="*/ 1029926 h 3963563"/>
                <a:gd name="connsiteX37" fmla="*/ 123291 w 2713693"/>
                <a:gd name="connsiteY37" fmla="*/ 1164924 h 3963563"/>
                <a:gd name="connsiteX38" fmla="*/ 99861 w 2713693"/>
                <a:gd name="connsiteY38" fmla="*/ 1316446 h 3963563"/>
                <a:gd name="connsiteX39" fmla="*/ 74994 w 2713693"/>
                <a:gd name="connsiteY39" fmla="*/ 1481616 h 3963563"/>
                <a:gd name="connsiteX40" fmla="*/ 45817 w 2713693"/>
                <a:gd name="connsiteY40" fmla="*/ 1720669 h 3963563"/>
                <a:gd name="connsiteX41" fmla="*/ 40015 w 2713693"/>
                <a:gd name="connsiteY41" fmla="*/ 1772723 h 3963563"/>
                <a:gd name="connsiteX42" fmla="*/ 25537 w 2713693"/>
                <a:gd name="connsiteY42" fmla="*/ 1901091 h 3963563"/>
                <a:gd name="connsiteX43" fmla="*/ 15369 w 2713693"/>
                <a:gd name="connsiteY43" fmla="*/ 2010560 h 3963563"/>
                <a:gd name="connsiteX44" fmla="*/ 339 w 2713693"/>
                <a:gd name="connsiteY44" fmla="*/ 2151140 h 3963563"/>
                <a:gd name="connsiteX45" fmla="*/ 5864 w 2713693"/>
                <a:gd name="connsiteY45" fmla="*/ 2172249 h 3963563"/>
                <a:gd name="connsiteX46" fmla="*/ 184187 w 2713693"/>
                <a:gd name="connsiteY46" fmla="*/ 2398758 h 3963563"/>
                <a:gd name="connsiteX47" fmla="*/ 373948 w 2713693"/>
                <a:gd name="connsiteY47" fmla="*/ 2640794 h 3963563"/>
                <a:gd name="connsiteX48" fmla="*/ 381242 w 2713693"/>
                <a:gd name="connsiteY48" fmla="*/ 2659306 h 3963563"/>
                <a:gd name="connsiteX49" fmla="*/ 345047 w 2713693"/>
                <a:gd name="connsiteY49" fmla="*/ 2791321 h 3963563"/>
                <a:gd name="connsiteX50" fmla="*/ 298740 w 2713693"/>
                <a:gd name="connsiteY50" fmla="*/ 2962459 h 3963563"/>
                <a:gd name="connsiteX51" fmla="*/ 268513 w 2713693"/>
                <a:gd name="connsiteY51" fmla="*/ 3080438 h 3963563"/>
                <a:gd name="connsiteX52" fmla="*/ 214966 w 2713693"/>
                <a:gd name="connsiteY52" fmla="*/ 3278488 h 3963563"/>
                <a:gd name="connsiteX53" fmla="*/ 166338 w 2713693"/>
                <a:gd name="connsiteY53" fmla="*/ 3459629 h 3963563"/>
                <a:gd name="connsiteX54" fmla="*/ 173301 w 2713693"/>
                <a:gd name="connsiteY54" fmla="*/ 3485656 h 3963563"/>
                <a:gd name="connsiteX55" fmla="*/ 217729 w 2713693"/>
                <a:gd name="connsiteY55" fmla="*/ 3499526 h 3963563"/>
                <a:gd name="connsiteX56" fmla="*/ 424621 w 2713693"/>
                <a:gd name="connsiteY56" fmla="*/ 3558653 h 3963563"/>
                <a:gd name="connsiteX57" fmla="*/ 665441 w 2713693"/>
                <a:gd name="connsiteY57" fmla="*/ 3627507 h 3963563"/>
                <a:gd name="connsiteX58" fmla="*/ 683953 w 2713693"/>
                <a:gd name="connsiteY58" fmla="*/ 3647234 h 3963563"/>
                <a:gd name="connsiteX59" fmla="*/ 680924 w 2713693"/>
                <a:gd name="connsiteY59" fmla="*/ 3819055 h 3963563"/>
                <a:gd name="connsiteX60" fmla="*/ 1510749 w 2713693"/>
                <a:gd name="connsiteY60" fmla="*/ 3962462 h 3963563"/>
                <a:gd name="connsiteX61" fmla="*/ 2464247 w 2713693"/>
                <a:gd name="connsiteY61" fmla="*/ 3724321 h 3963563"/>
                <a:gd name="connsiteX62" fmla="*/ 2446012 w 2713693"/>
                <a:gd name="connsiteY62" fmla="*/ 3575010 h 3963563"/>
                <a:gd name="connsiteX63" fmla="*/ 2430263 w 2713693"/>
                <a:gd name="connsiteY63" fmla="*/ 3460899 h 3963563"/>
                <a:gd name="connsiteX64" fmla="*/ 2417111 w 2713693"/>
                <a:gd name="connsiteY64" fmla="*/ 3353420 h 3963563"/>
                <a:gd name="connsiteX65" fmla="*/ 2394897 w 2713693"/>
                <a:gd name="connsiteY65" fmla="*/ 3178358 h 3963563"/>
                <a:gd name="connsiteX66" fmla="*/ 2378374 w 2713693"/>
                <a:gd name="connsiteY66" fmla="*/ 3050266 h 3963563"/>
                <a:gd name="connsiteX67" fmla="*/ 2362128 w 2713693"/>
                <a:gd name="connsiteY67" fmla="*/ 2925546 h 3963563"/>
                <a:gd name="connsiteX68" fmla="*/ 2351518 w 2713693"/>
                <a:gd name="connsiteY68" fmla="*/ 2839065 h 3963563"/>
                <a:gd name="connsiteX69" fmla="*/ 2334664 w 2713693"/>
                <a:gd name="connsiteY69" fmla="*/ 2711581 h 3963563"/>
                <a:gd name="connsiteX70" fmla="*/ 2323115 w 2713693"/>
                <a:gd name="connsiteY70" fmla="*/ 2630792 h 3963563"/>
                <a:gd name="connsiteX71" fmla="*/ 2309963 w 2713693"/>
                <a:gd name="connsiteY71" fmla="*/ 2521489 h 3963563"/>
                <a:gd name="connsiteX72" fmla="*/ 2293551 w 2713693"/>
                <a:gd name="connsiteY72" fmla="*/ 2394945 h 3963563"/>
                <a:gd name="connsiteX73" fmla="*/ 2274763 w 2713693"/>
                <a:gd name="connsiteY73" fmla="*/ 2254807 h 3963563"/>
                <a:gd name="connsiteX74" fmla="*/ 2249067 w 2713693"/>
                <a:gd name="connsiteY74" fmla="*/ 2055486 h 3963563"/>
                <a:gd name="connsiteX75" fmla="*/ 2240004 w 2713693"/>
                <a:gd name="connsiteY75" fmla="*/ 1984422 h 3963563"/>
                <a:gd name="connsiteX76" fmla="*/ 2259235 w 2713693"/>
                <a:gd name="connsiteY76" fmla="*/ 1956295 h 3963563"/>
                <a:gd name="connsiteX77" fmla="*/ 2303829 w 2713693"/>
                <a:gd name="connsiteY77" fmla="*/ 1940823 h 3963563"/>
                <a:gd name="connsiteX78" fmla="*/ 2323115 w 2713693"/>
                <a:gd name="connsiteY78" fmla="*/ 1933307 h 3963563"/>
                <a:gd name="connsiteX79" fmla="*/ 2365664 w 2713693"/>
                <a:gd name="connsiteY79" fmla="*/ 1923360 h 3963563"/>
                <a:gd name="connsiteX80" fmla="*/ 2597036 w 2713693"/>
                <a:gd name="connsiteY80" fmla="*/ 1849313 h 3963563"/>
                <a:gd name="connsiteX81" fmla="*/ 2694734 w 2713693"/>
                <a:gd name="connsiteY81" fmla="*/ 1817815 h 3963563"/>
                <a:gd name="connsiteX82" fmla="*/ 2713136 w 2713693"/>
                <a:gd name="connsiteY82" fmla="*/ 1790517 h 3963563"/>
                <a:gd name="connsiteX0" fmla="*/ 2713136 w 2713693"/>
                <a:gd name="connsiteY0" fmla="*/ 1790517 h 3962776"/>
                <a:gd name="connsiteX1" fmla="*/ 2700316 w 2713693"/>
                <a:gd name="connsiteY1" fmla="*/ 1718569 h 3962776"/>
                <a:gd name="connsiteX2" fmla="*/ 2682798 w 2713693"/>
                <a:gd name="connsiteY2" fmla="*/ 1633138 h 3962776"/>
                <a:gd name="connsiteX3" fmla="*/ 2634225 w 2713693"/>
                <a:gd name="connsiteY3" fmla="*/ 1400938 h 3962776"/>
                <a:gd name="connsiteX4" fmla="*/ 2601512 w 2713693"/>
                <a:gd name="connsiteY4" fmla="*/ 1382813 h 3962776"/>
                <a:gd name="connsiteX5" fmla="*/ 2505416 w 2713693"/>
                <a:gd name="connsiteY5" fmla="*/ 1400606 h 3962776"/>
                <a:gd name="connsiteX6" fmla="*/ 2349915 w 2713693"/>
                <a:gd name="connsiteY6" fmla="*/ 1433541 h 3962776"/>
                <a:gd name="connsiteX7" fmla="*/ 2324828 w 2713693"/>
                <a:gd name="connsiteY7" fmla="*/ 1444703 h 3962776"/>
                <a:gd name="connsiteX8" fmla="*/ 2262053 w 2713693"/>
                <a:gd name="connsiteY8" fmla="*/ 1459071 h 3962776"/>
                <a:gd name="connsiteX9" fmla="*/ 2142692 w 2713693"/>
                <a:gd name="connsiteY9" fmla="*/ 1484379 h 3962776"/>
                <a:gd name="connsiteX10" fmla="*/ 2115505 w 2713693"/>
                <a:gd name="connsiteY10" fmla="*/ 1469736 h 3962776"/>
                <a:gd name="connsiteX11" fmla="*/ 2042175 w 2713693"/>
                <a:gd name="connsiteY11" fmla="*/ 1249085 h 3962776"/>
                <a:gd name="connsiteX12" fmla="*/ 1975477 w 2713693"/>
                <a:gd name="connsiteY12" fmla="*/ 1052085 h 3962776"/>
                <a:gd name="connsiteX13" fmla="*/ 1901043 w 2713693"/>
                <a:gd name="connsiteY13" fmla="*/ 828284 h 3962776"/>
                <a:gd name="connsiteX14" fmla="*/ 1826885 w 2713693"/>
                <a:gd name="connsiteY14" fmla="*/ 607909 h 3962776"/>
                <a:gd name="connsiteX15" fmla="*/ 1792900 w 2713693"/>
                <a:gd name="connsiteY15" fmla="*/ 542482 h 3962776"/>
                <a:gd name="connsiteX16" fmla="*/ 1602697 w 2713693"/>
                <a:gd name="connsiteY16" fmla="*/ 414059 h 3962776"/>
                <a:gd name="connsiteX17" fmla="*/ 1591756 w 2713693"/>
                <a:gd name="connsiteY17" fmla="*/ 414280 h 3962776"/>
                <a:gd name="connsiteX18" fmla="*/ 1591756 w 2713693"/>
                <a:gd name="connsiteY18" fmla="*/ 414280 h 3962776"/>
                <a:gd name="connsiteX19" fmla="*/ 1580869 w 2713693"/>
                <a:gd name="connsiteY19" fmla="*/ 360292 h 3962776"/>
                <a:gd name="connsiteX20" fmla="*/ 1566999 w 2713693"/>
                <a:gd name="connsiteY20" fmla="*/ 309453 h 3962776"/>
                <a:gd name="connsiteX21" fmla="*/ 1478474 w 2713693"/>
                <a:gd name="connsiteY21" fmla="*/ 331004 h 3962776"/>
                <a:gd name="connsiteX22" fmla="*/ 1466040 w 2713693"/>
                <a:gd name="connsiteY22" fmla="*/ 325589 h 3962776"/>
                <a:gd name="connsiteX23" fmla="*/ 1356737 w 2713693"/>
                <a:gd name="connsiteY23" fmla="*/ 248502 h 3962776"/>
                <a:gd name="connsiteX24" fmla="*/ 1100775 w 2713693"/>
                <a:gd name="connsiteY24" fmla="*/ 71064 h 3962776"/>
                <a:gd name="connsiteX25" fmla="*/ 1055739 w 2713693"/>
                <a:gd name="connsiteY25" fmla="*/ 0 h 3962776"/>
                <a:gd name="connsiteX26" fmla="*/ 1026893 w 2713693"/>
                <a:gd name="connsiteY26" fmla="*/ 28459 h 3962776"/>
                <a:gd name="connsiteX27" fmla="*/ 1026893 w 2713693"/>
                <a:gd name="connsiteY27" fmla="*/ 28459 h 3962776"/>
                <a:gd name="connsiteX28" fmla="*/ 1001916 w 2713693"/>
                <a:gd name="connsiteY28" fmla="*/ 25751 h 3962776"/>
                <a:gd name="connsiteX29" fmla="*/ 866144 w 2713693"/>
                <a:gd name="connsiteY29" fmla="*/ 190313 h 3962776"/>
                <a:gd name="connsiteX30" fmla="*/ 827683 w 2713693"/>
                <a:gd name="connsiteY30" fmla="*/ 210815 h 3962776"/>
                <a:gd name="connsiteX31" fmla="*/ 682240 w 2713693"/>
                <a:gd name="connsiteY31" fmla="*/ 237118 h 3962776"/>
                <a:gd name="connsiteX32" fmla="*/ 483693 w 2713693"/>
                <a:gd name="connsiteY32" fmla="*/ 320947 h 3962776"/>
                <a:gd name="connsiteX33" fmla="*/ 249724 w 2713693"/>
                <a:gd name="connsiteY33" fmla="*/ 647365 h 3962776"/>
                <a:gd name="connsiteX34" fmla="*/ 205020 w 2713693"/>
                <a:gd name="connsiteY34" fmla="*/ 786231 h 3962776"/>
                <a:gd name="connsiteX35" fmla="*/ 172859 w 2713693"/>
                <a:gd name="connsiteY35" fmla="*/ 912057 h 3962776"/>
                <a:gd name="connsiteX36" fmla="*/ 149208 w 2713693"/>
                <a:gd name="connsiteY36" fmla="*/ 1029926 h 3962776"/>
                <a:gd name="connsiteX37" fmla="*/ 123291 w 2713693"/>
                <a:gd name="connsiteY37" fmla="*/ 1164924 h 3962776"/>
                <a:gd name="connsiteX38" fmla="*/ 99861 w 2713693"/>
                <a:gd name="connsiteY38" fmla="*/ 1316446 h 3962776"/>
                <a:gd name="connsiteX39" fmla="*/ 74994 w 2713693"/>
                <a:gd name="connsiteY39" fmla="*/ 1481616 h 3962776"/>
                <a:gd name="connsiteX40" fmla="*/ 45817 w 2713693"/>
                <a:gd name="connsiteY40" fmla="*/ 1720669 h 3962776"/>
                <a:gd name="connsiteX41" fmla="*/ 40015 w 2713693"/>
                <a:gd name="connsiteY41" fmla="*/ 1772723 h 3962776"/>
                <a:gd name="connsiteX42" fmla="*/ 25537 w 2713693"/>
                <a:gd name="connsiteY42" fmla="*/ 1901091 h 3962776"/>
                <a:gd name="connsiteX43" fmla="*/ 15369 w 2713693"/>
                <a:gd name="connsiteY43" fmla="*/ 2010560 h 3962776"/>
                <a:gd name="connsiteX44" fmla="*/ 339 w 2713693"/>
                <a:gd name="connsiteY44" fmla="*/ 2151140 h 3962776"/>
                <a:gd name="connsiteX45" fmla="*/ 5864 w 2713693"/>
                <a:gd name="connsiteY45" fmla="*/ 2172249 h 3962776"/>
                <a:gd name="connsiteX46" fmla="*/ 184187 w 2713693"/>
                <a:gd name="connsiteY46" fmla="*/ 2398758 h 3962776"/>
                <a:gd name="connsiteX47" fmla="*/ 373948 w 2713693"/>
                <a:gd name="connsiteY47" fmla="*/ 2640794 h 3962776"/>
                <a:gd name="connsiteX48" fmla="*/ 381242 w 2713693"/>
                <a:gd name="connsiteY48" fmla="*/ 2659306 h 3962776"/>
                <a:gd name="connsiteX49" fmla="*/ 345047 w 2713693"/>
                <a:gd name="connsiteY49" fmla="*/ 2791321 h 3962776"/>
                <a:gd name="connsiteX50" fmla="*/ 298740 w 2713693"/>
                <a:gd name="connsiteY50" fmla="*/ 2962459 h 3962776"/>
                <a:gd name="connsiteX51" fmla="*/ 268513 w 2713693"/>
                <a:gd name="connsiteY51" fmla="*/ 3080438 h 3962776"/>
                <a:gd name="connsiteX52" fmla="*/ 214966 w 2713693"/>
                <a:gd name="connsiteY52" fmla="*/ 3278488 h 3962776"/>
                <a:gd name="connsiteX53" fmla="*/ 166338 w 2713693"/>
                <a:gd name="connsiteY53" fmla="*/ 3459629 h 3962776"/>
                <a:gd name="connsiteX54" fmla="*/ 173301 w 2713693"/>
                <a:gd name="connsiteY54" fmla="*/ 3485656 h 3962776"/>
                <a:gd name="connsiteX55" fmla="*/ 217729 w 2713693"/>
                <a:gd name="connsiteY55" fmla="*/ 3499526 h 3962776"/>
                <a:gd name="connsiteX56" fmla="*/ 424621 w 2713693"/>
                <a:gd name="connsiteY56" fmla="*/ 3558653 h 3962776"/>
                <a:gd name="connsiteX57" fmla="*/ 665441 w 2713693"/>
                <a:gd name="connsiteY57" fmla="*/ 3627507 h 3962776"/>
                <a:gd name="connsiteX58" fmla="*/ 683953 w 2713693"/>
                <a:gd name="connsiteY58" fmla="*/ 3647234 h 3962776"/>
                <a:gd name="connsiteX59" fmla="*/ 680924 w 2713693"/>
                <a:gd name="connsiteY59" fmla="*/ 3819055 h 3962776"/>
                <a:gd name="connsiteX60" fmla="*/ 1510749 w 2713693"/>
                <a:gd name="connsiteY60" fmla="*/ 3962462 h 3962776"/>
                <a:gd name="connsiteX61" fmla="*/ 2473470 w 2713693"/>
                <a:gd name="connsiteY61" fmla="*/ 3770439 h 3962776"/>
                <a:gd name="connsiteX62" fmla="*/ 2446012 w 2713693"/>
                <a:gd name="connsiteY62" fmla="*/ 3575010 h 3962776"/>
                <a:gd name="connsiteX63" fmla="*/ 2430263 w 2713693"/>
                <a:gd name="connsiteY63" fmla="*/ 3460899 h 3962776"/>
                <a:gd name="connsiteX64" fmla="*/ 2417111 w 2713693"/>
                <a:gd name="connsiteY64" fmla="*/ 3353420 h 3962776"/>
                <a:gd name="connsiteX65" fmla="*/ 2394897 w 2713693"/>
                <a:gd name="connsiteY65" fmla="*/ 3178358 h 3962776"/>
                <a:gd name="connsiteX66" fmla="*/ 2378374 w 2713693"/>
                <a:gd name="connsiteY66" fmla="*/ 3050266 h 3962776"/>
                <a:gd name="connsiteX67" fmla="*/ 2362128 w 2713693"/>
                <a:gd name="connsiteY67" fmla="*/ 2925546 h 3962776"/>
                <a:gd name="connsiteX68" fmla="*/ 2351518 w 2713693"/>
                <a:gd name="connsiteY68" fmla="*/ 2839065 h 3962776"/>
                <a:gd name="connsiteX69" fmla="*/ 2334664 w 2713693"/>
                <a:gd name="connsiteY69" fmla="*/ 2711581 h 3962776"/>
                <a:gd name="connsiteX70" fmla="*/ 2323115 w 2713693"/>
                <a:gd name="connsiteY70" fmla="*/ 2630792 h 3962776"/>
                <a:gd name="connsiteX71" fmla="*/ 2309963 w 2713693"/>
                <a:gd name="connsiteY71" fmla="*/ 2521489 h 3962776"/>
                <a:gd name="connsiteX72" fmla="*/ 2293551 w 2713693"/>
                <a:gd name="connsiteY72" fmla="*/ 2394945 h 3962776"/>
                <a:gd name="connsiteX73" fmla="*/ 2274763 w 2713693"/>
                <a:gd name="connsiteY73" fmla="*/ 2254807 h 3962776"/>
                <a:gd name="connsiteX74" fmla="*/ 2249067 w 2713693"/>
                <a:gd name="connsiteY74" fmla="*/ 2055486 h 3962776"/>
                <a:gd name="connsiteX75" fmla="*/ 2240004 w 2713693"/>
                <a:gd name="connsiteY75" fmla="*/ 1984422 h 3962776"/>
                <a:gd name="connsiteX76" fmla="*/ 2259235 w 2713693"/>
                <a:gd name="connsiteY76" fmla="*/ 1956295 h 3962776"/>
                <a:gd name="connsiteX77" fmla="*/ 2303829 w 2713693"/>
                <a:gd name="connsiteY77" fmla="*/ 1940823 h 3962776"/>
                <a:gd name="connsiteX78" fmla="*/ 2323115 w 2713693"/>
                <a:gd name="connsiteY78" fmla="*/ 1933307 h 3962776"/>
                <a:gd name="connsiteX79" fmla="*/ 2365664 w 2713693"/>
                <a:gd name="connsiteY79" fmla="*/ 1923360 h 3962776"/>
                <a:gd name="connsiteX80" fmla="*/ 2597036 w 2713693"/>
                <a:gd name="connsiteY80" fmla="*/ 1849313 h 3962776"/>
                <a:gd name="connsiteX81" fmla="*/ 2694734 w 2713693"/>
                <a:gd name="connsiteY81" fmla="*/ 1817815 h 3962776"/>
                <a:gd name="connsiteX82" fmla="*/ 2713136 w 2713693"/>
                <a:gd name="connsiteY82" fmla="*/ 1790517 h 3962776"/>
                <a:gd name="connsiteX0" fmla="*/ 2713136 w 2713693"/>
                <a:gd name="connsiteY0" fmla="*/ 1790517 h 3962776"/>
                <a:gd name="connsiteX1" fmla="*/ 2700316 w 2713693"/>
                <a:gd name="connsiteY1" fmla="*/ 1718569 h 3962776"/>
                <a:gd name="connsiteX2" fmla="*/ 2682798 w 2713693"/>
                <a:gd name="connsiteY2" fmla="*/ 1633138 h 3962776"/>
                <a:gd name="connsiteX3" fmla="*/ 2634225 w 2713693"/>
                <a:gd name="connsiteY3" fmla="*/ 1400938 h 3962776"/>
                <a:gd name="connsiteX4" fmla="*/ 2601512 w 2713693"/>
                <a:gd name="connsiteY4" fmla="*/ 1382813 h 3962776"/>
                <a:gd name="connsiteX5" fmla="*/ 2505416 w 2713693"/>
                <a:gd name="connsiteY5" fmla="*/ 1400606 h 3962776"/>
                <a:gd name="connsiteX6" fmla="*/ 2349915 w 2713693"/>
                <a:gd name="connsiteY6" fmla="*/ 1433541 h 3962776"/>
                <a:gd name="connsiteX7" fmla="*/ 2324828 w 2713693"/>
                <a:gd name="connsiteY7" fmla="*/ 1444703 h 3962776"/>
                <a:gd name="connsiteX8" fmla="*/ 2262053 w 2713693"/>
                <a:gd name="connsiteY8" fmla="*/ 1459071 h 3962776"/>
                <a:gd name="connsiteX9" fmla="*/ 2142692 w 2713693"/>
                <a:gd name="connsiteY9" fmla="*/ 1484379 h 3962776"/>
                <a:gd name="connsiteX10" fmla="*/ 2115505 w 2713693"/>
                <a:gd name="connsiteY10" fmla="*/ 1469736 h 3962776"/>
                <a:gd name="connsiteX11" fmla="*/ 2042175 w 2713693"/>
                <a:gd name="connsiteY11" fmla="*/ 1249085 h 3962776"/>
                <a:gd name="connsiteX12" fmla="*/ 1975477 w 2713693"/>
                <a:gd name="connsiteY12" fmla="*/ 1052085 h 3962776"/>
                <a:gd name="connsiteX13" fmla="*/ 1901043 w 2713693"/>
                <a:gd name="connsiteY13" fmla="*/ 828284 h 3962776"/>
                <a:gd name="connsiteX14" fmla="*/ 1826885 w 2713693"/>
                <a:gd name="connsiteY14" fmla="*/ 607909 h 3962776"/>
                <a:gd name="connsiteX15" fmla="*/ 1792900 w 2713693"/>
                <a:gd name="connsiteY15" fmla="*/ 542482 h 3962776"/>
                <a:gd name="connsiteX16" fmla="*/ 1602697 w 2713693"/>
                <a:gd name="connsiteY16" fmla="*/ 414059 h 3962776"/>
                <a:gd name="connsiteX17" fmla="*/ 1591756 w 2713693"/>
                <a:gd name="connsiteY17" fmla="*/ 414280 h 3962776"/>
                <a:gd name="connsiteX18" fmla="*/ 1591756 w 2713693"/>
                <a:gd name="connsiteY18" fmla="*/ 414280 h 3962776"/>
                <a:gd name="connsiteX19" fmla="*/ 1580869 w 2713693"/>
                <a:gd name="connsiteY19" fmla="*/ 360292 h 3962776"/>
                <a:gd name="connsiteX20" fmla="*/ 1566999 w 2713693"/>
                <a:gd name="connsiteY20" fmla="*/ 309453 h 3962776"/>
                <a:gd name="connsiteX21" fmla="*/ 1478474 w 2713693"/>
                <a:gd name="connsiteY21" fmla="*/ 331004 h 3962776"/>
                <a:gd name="connsiteX22" fmla="*/ 1466040 w 2713693"/>
                <a:gd name="connsiteY22" fmla="*/ 325589 h 3962776"/>
                <a:gd name="connsiteX23" fmla="*/ 1356737 w 2713693"/>
                <a:gd name="connsiteY23" fmla="*/ 248502 h 3962776"/>
                <a:gd name="connsiteX24" fmla="*/ 1100775 w 2713693"/>
                <a:gd name="connsiteY24" fmla="*/ 71064 h 3962776"/>
                <a:gd name="connsiteX25" fmla="*/ 1055739 w 2713693"/>
                <a:gd name="connsiteY25" fmla="*/ 0 h 3962776"/>
                <a:gd name="connsiteX26" fmla="*/ 1026893 w 2713693"/>
                <a:gd name="connsiteY26" fmla="*/ 28459 h 3962776"/>
                <a:gd name="connsiteX27" fmla="*/ 1026893 w 2713693"/>
                <a:gd name="connsiteY27" fmla="*/ 28459 h 3962776"/>
                <a:gd name="connsiteX28" fmla="*/ 1001916 w 2713693"/>
                <a:gd name="connsiteY28" fmla="*/ 25751 h 3962776"/>
                <a:gd name="connsiteX29" fmla="*/ 866144 w 2713693"/>
                <a:gd name="connsiteY29" fmla="*/ 190313 h 3962776"/>
                <a:gd name="connsiteX30" fmla="*/ 827683 w 2713693"/>
                <a:gd name="connsiteY30" fmla="*/ 210815 h 3962776"/>
                <a:gd name="connsiteX31" fmla="*/ 682240 w 2713693"/>
                <a:gd name="connsiteY31" fmla="*/ 237118 h 3962776"/>
                <a:gd name="connsiteX32" fmla="*/ 483693 w 2713693"/>
                <a:gd name="connsiteY32" fmla="*/ 320947 h 3962776"/>
                <a:gd name="connsiteX33" fmla="*/ 249724 w 2713693"/>
                <a:gd name="connsiteY33" fmla="*/ 647365 h 3962776"/>
                <a:gd name="connsiteX34" fmla="*/ 205020 w 2713693"/>
                <a:gd name="connsiteY34" fmla="*/ 786231 h 3962776"/>
                <a:gd name="connsiteX35" fmla="*/ 172859 w 2713693"/>
                <a:gd name="connsiteY35" fmla="*/ 912057 h 3962776"/>
                <a:gd name="connsiteX36" fmla="*/ 149208 w 2713693"/>
                <a:gd name="connsiteY36" fmla="*/ 1029926 h 3962776"/>
                <a:gd name="connsiteX37" fmla="*/ 123291 w 2713693"/>
                <a:gd name="connsiteY37" fmla="*/ 1164924 h 3962776"/>
                <a:gd name="connsiteX38" fmla="*/ 99861 w 2713693"/>
                <a:gd name="connsiteY38" fmla="*/ 1316446 h 3962776"/>
                <a:gd name="connsiteX39" fmla="*/ 74994 w 2713693"/>
                <a:gd name="connsiteY39" fmla="*/ 1481616 h 3962776"/>
                <a:gd name="connsiteX40" fmla="*/ 45817 w 2713693"/>
                <a:gd name="connsiteY40" fmla="*/ 1720669 h 3962776"/>
                <a:gd name="connsiteX41" fmla="*/ 40015 w 2713693"/>
                <a:gd name="connsiteY41" fmla="*/ 1772723 h 3962776"/>
                <a:gd name="connsiteX42" fmla="*/ 25537 w 2713693"/>
                <a:gd name="connsiteY42" fmla="*/ 1901091 h 3962776"/>
                <a:gd name="connsiteX43" fmla="*/ 15369 w 2713693"/>
                <a:gd name="connsiteY43" fmla="*/ 2010560 h 3962776"/>
                <a:gd name="connsiteX44" fmla="*/ 339 w 2713693"/>
                <a:gd name="connsiteY44" fmla="*/ 2151140 h 3962776"/>
                <a:gd name="connsiteX45" fmla="*/ 5864 w 2713693"/>
                <a:gd name="connsiteY45" fmla="*/ 2172249 h 3962776"/>
                <a:gd name="connsiteX46" fmla="*/ 184187 w 2713693"/>
                <a:gd name="connsiteY46" fmla="*/ 2398758 h 3962776"/>
                <a:gd name="connsiteX47" fmla="*/ 373948 w 2713693"/>
                <a:gd name="connsiteY47" fmla="*/ 2640794 h 3962776"/>
                <a:gd name="connsiteX48" fmla="*/ 381242 w 2713693"/>
                <a:gd name="connsiteY48" fmla="*/ 2659306 h 3962776"/>
                <a:gd name="connsiteX49" fmla="*/ 345047 w 2713693"/>
                <a:gd name="connsiteY49" fmla="*/ 2791321 h 3962776"/>
                <a:gd name="connsiteX50" fmla="*/ 298740 w 2713693"/>
                <a:gd name="connsiteY50" fmla="*/ 2962459 h 3962776"/>
                <a:gd name="connsiteX51" fmla="*/ 268513 w 2713693"/>
                <a:gd name="connsiteY51" fmla="*/ 3080438 h 3962776"/>
                <a:gd name="connsiteX52" fmla="*/ 214966 w 2713693"/>
                <a:gd name="connsiteY52" fmla="*/ 3278488 h 3962776"/>
                <a:gd name="connsiteX53" fmla="*/ 166338 w 2713693"/>
                <a:gd name="connsiteY53" fmla="*/ 3459629 h 3962776"/>
                <a:gd name="connsiteX54" fmla="*/ 173301 w 2713693"/>
                <a:gd name="connsiteY54" fmla="*/ 3485656 h 3962776"/>
                <a:gd name="connsiteX55" fmla="*/ 217729 w 2713693"/>
                <a:gd name="connsiteY55" fmla="*/ 3499526 h 3962776"/>
                <a:gd name="connsiteX56" fmla="*/ 424621 w 2713693"/>
                <a:gd name="connsiteY56" fmla="*/ 3558653 h 3962776"/>
                <a:gd name="connsiteX57" fmla="*/ 665441 w 2713693"/>
                <a:gd name="connsiteY57" fmla="*/ 3627507 h 3962776"/>
                <a:gd name="connsiteX58" fmla="*/ 683953 w 2713693"/>
                <a:gd name="connsiteY58" fmla="*/ 3647234 h 3962776"/>
                <a:gd name="connsiteX59" fmla="*/ 680924 w 2713693"/>
                <a:gd name="connsiteY59" fmla="*/ 3819055 h 3962776"/>
                <a:gd name="connsiteX60" fmla="*/ 1510749 w 2713693"/>
                <a:gd name="connsiteY60" fmla="*/ 3962462 h 3962776"/>
                <a:gd name="connsiteX61" fmla="*/ 2473470 w 2713693"/>
                <a:gd name="connsiteY61" fmla="*/ 3770439 h 3962776"/>
                <a:gd name="connsiteX62" fmla="*/ 2446012 w 2713693"/>
                <a:gd name="connsiteY62" fmla="*/ 3575010 h 3962776"/>
                <a:gd name="connsiteX63" fmla="*/ 2430263 w 2713693"/>
                <a:gd name="connsiteY63" fmla="*/ 3460899 h 3962776"/>
                <a:gd name="connsiteX64" fmla="*/ 2417111 w 2713693"/>
                <a:gd name="connsiteY64" fmla="*/ 3353420 h 3962776"/>
                <a:gd name="connsiteX65" fmla="*/ 2394897 w 2713693"/>
                <a:gd name="connsiteY65" fmla="*/ 3178358 h 3962776"/>
                <a:gd name="connsiteX66" fmla="*/ 2378374 w 2713693"/>
                <a:gd name="connsiteY66" fmla="*/ 3050266 h 3962776"/>
                <a:gd name="connsiteX67" fmla="*/ 2362128 w 2713693"/>
                <a:gd name="connsiteY67" fmla="*/ 2925546 h 3962776"/>
                <a:gd name="connsiteX68" fmla="*/ 2351518 w 2713693"/>
                <a:gd name="connsiteY68" fmla="*/ 2839065 h 3962776"/>
                <a:gd name="connsiteX69" fmla="*/ 2334664 w 2713693"/>
                <a:gd name="connsiteY69" fmla="*/ 2711581 h 3962776"/>
                <a:gd name="connsiteX70" fmla="*/ 2323115 w 2713693"/>
                <a:gd name="connsiteY70" fmla="*/ 2630792 h 3962776"/>
                <a:gd name="connsiteX71" fmla="*/ 2309963 w 2713693"/>
                <a:gd name="connsiteY71" fmla="*/ 2521489 h 3962776"/>
                <a:gd name="connsiteX72" fmla="*/ 2293551 w 2713693"/>
                <a:gd name="connsiteY72" fmla="*/ 2394945 h 3962776"/>
                <a:gd name="connsiteX73" fmla="*/ 2274763 w 2713693"/>
                <a:gd name="connsiteY73" fmla="*/ 2254807 h 3962776"/>
                <a:gd name="connsiteX74" fmla="*/ 2249067 w 2713693"/>
                <a:gd name="connsiteY74" fmla="*/ 2055486 h 3962776"/>
                <a:gd name="connsiteX75" fmla="*/ 2240004 w 2713693"/>
                <a:gd name="connsiteY75" fmla="*/ 1984422 h 3962776"/>
                <a:gd name="connsiteX76" fmla="*/ 2259235 w 2713693"/>
                <a:gd name="connsiteY76" fmla="*/ 1956295 h 3962776"/>
                <a:gd name="connsiteX77" fmla="*/ 2303829 w 2713693"/>
                <a:gd name="connsiteY77" fmla="*/ 1940823 h 3962776"/>
                <a:gd name="connsiteX78" fmla="*/ 2323115 w 2713693"/>
                <a:gd name="connsiteY78" fmla="*/ 1933307 h 3962776"/>
                <a:gd name="connsiteX79" fmla="*/ 2365664 w 2713693"/>
                <a:gd name="connsiteY79" fmla="*/ 1923360 h 3962776"/>
                <a:gd name="connsiteX80" fmla="*/ 2597036 w 2713693"/>
                <a:gd name="connsiteY80" fmla="*/ 1849313 h 3962776"/>
                <a:gd name="connsiteX81" fmla="*/ 2694734 w 2713693"/>
                <a:gd name="connsiteY81" fmla="*/ 1817815 h 3962776"/>
                <a:gd name="connsiteX82" fmla="*/ 2713136 w 2713693"/>
                <a:gd name="connsiteY82" fmla="*/ 1790517 h 396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13693" h="3962776">
                  <a:moveTo>
                    <a:pt x="2713136" y="1790517"/>
                  </a:moveTo>
                  <a:cubicBezTo>
                    <a:pt x="2710649" y="1766258"/>
                    <a:pt x="2704018" y="1742662"/>
                    <a:pt x="2700316" y="1718569"/>
                  </a:cubicBezTo>
                  <a:cubicBezTo>
                    <a:pt x="2692414" y="1690497"/>
                    <a:pt x="2689153" y="1661486"/>
                    <a:pt x="2682798" y="1633138"/>
                  </a:cubicBezTo>
                  <a:cubicBezTo>
                    <a:pt x="2665392" y="1555996"/>
                    <a:pt x="2651356" y="1478135"/>
                    <a:pt x="2634225" y="1400938"/>
                  </a:cubicBezTo>
                  <a:cubicBezTo>
                    <a:pt x="2625826" y="1378502"/>
                    <a:pt x="2625163" y="1378171"/>
                    <a:pt x="2601512" y="1382813"/>
                  </a:cubicBezTo>
                  <a:cubicBezTo>
                    <a:pt x="2569572" y="1389167"/>
                    <a:pt x="2537134" y="1392815"/>
                    <a:pt x="2505416" y="1400606"/>
                  </a:cubicBezTo>
                  <a:cubicBezTo>
                    <a:pt x="2453914" y="1413205"/>
                    <a:pt x="2401859" y="1423041"/>
                    <a:pt x="2349915" y="1433541"/>
                  </a:cubicBezTo>
                  <a:cubicBezTo>
                    <a:pt x="2340521" y="1435420"/>
                    <a:pt x="2331901" y="1437961"/>
                    <a:pt x="2324828" y="1444703"/>
                  </a:cubicBezTo>
                  <a:lnTo>
                    <a:pt x="2262053" y="1459071"/>
                  </a:lnTo>
                  <a:cubicBezTo>
                    <a:pt x="2222266" y="1467470"/>
                    <a:pt x="2181871" y="1473770"/>
                    <a:pt x="2142692" y="1484379"/>
                  </a:cubicBezTo>
                  <a:cubicBezTo>
                    <a:pt x="2125341" y="1489076"/>
                    <a:pt x="2120147" y="1483937"/>
                    <a:pt x="2115505" y="1469736"/>
                  </a:cubicBezTo>
                  <a:cubicBezTo>
                    <a:pt x="2091301" y="1396130"/>
                    <a:pt x="2066821" y="1322580"/>
                    <a:pt x="2042175" y="1249085"/>
                  </a:cubicBezTo>
                  <a:cubicBezTo>
                    <a:pt x="2020127" y="1183381"/>
                    <a:pt x="1997526" y="1117788"/>
                    <a:pt x="1975477" y="1052085"/>
                  </a:cubicBezTo>
                  <a:cubicBezTo>
                    <a:pt x="1950500" y="977540"/>
                    <a:pt x="1925910" y="902884"/>
                    <a:pt x="1901043" y="828284"/>
                  </a:cubicBezTo>
                  <a:cubicBezTo>
                    <a:pt x="1876563" y="754734"/>
                    <a:pt x="1852746" y="680962"/>
                    <a:pt x="1826885" y="607909"/>
                  </a:cubicBezTo>
                  <a:cubicBezTo>
                    <a:pt x="1818762" y="585032"/>
                    <a:pt x="1818098" y="558728"/>
                    <a:pt x="1792900" y="542482"/>
                  </a:cubicBezTo>
                  <a:cubicBezTo>
                    <a:pt x="1728633" y="501037"/>
                    <a:pt x="1665914" y="457106"/>
                    <a:pt x="1602697" y="414059"/>
                  </a:cubicBezTo>
                  <a:cubicBezTo>
                    <a:pt x="1598608" y="411296"/>
                    <a:pt x="1595292" y="407759"/>
                    <a:pt x="1591756" y="414280"/>
                  </a:cubicBezTo>
                  <a:lnTo>
                    <a:pt x="1591756" y="414280"/>
                  </a:lnTo>
                  <a:cubicBezTo>
                    <a:pt x="1583798" y="397150"/>
                    <a:pt x="1587059" y="377643"/>
                    <a:pt x="1580869" y="360292"/>
                  </a:cubicBezTo>
                  <a:cubicBezTo>
                    <a:pt x="1574902" y="343658"/>
                    <a:pt x="1579599" y="324207"/>
                    <a:pt x="1566999" y="309453"/>
                  </a:cubicBezTo>
                  <a:cubicBezTo>
                    <a:pt x="1539480" y="324870"/>
                    <a:pt x="1508535" y="326252"/>
                    <a:pt x="1478474" y="331004"/>
                  </a:cubicBezTo>
                  <a:cubicBezTo>
                    <a:pt x="1473556" y="331778"/>
                    <a:pt x="1469964" y="328352"/>
                    <a:pt x="1466040" y="325589"/>
                  </a:cubicBezTo>
                  <a:lnTo>
                    <a:pt x="1356737" y="248502"/>
                  </a:lnTo>
                  <a:lnTo>
                    <a:pt x="1100775" y="71064"/>
                  </a:lnTo>
                  <a:cubicBezTo>
                    <a:pt x="1075798" y="53712"/>
                    <a:pt x="1046124" y="39234"/>
                    <a:pt x="1055739" y="0"/>
                  </a:cubicBezTo>
                  <a:cubicBezTo>
                    <a:pt x="1043582" y="6907"/>
                    <a:pt x="1037559" y="20059"/>
                    <a:pt x="1026893" y="28459"/>
                  </a:cubicBezTo>
                  <a:lnTo>
                    <a:pt x="1026893" y="28459"/>
                  </a:lnTo>
                  <a:cubicBezTo>
                    <a:pt x="1019544" y="12212"/>
                    <a:pt x="1013576" y="11660"/>
                    <a:pt x="1001916" y="25751"/>
                  </a:cubicBezTo>
                  <a:cubicBezTo>
                    <a:pt x="956603" y="80568"/>
                    <a:pt x="910959" y="135054"/>
                    <a:pt x="866144" y="190313"/>
                  </a:cubicBezTo>
                  <a:cubicBezTo>
                    <a:pt x="855755" y="203134"/>
                    <a:pt x="842935" y="209323"/>
                    <a:pt x="827683" y="210815"/>
                  </a:cubicBezTo>
                  <a:cubicBezTo>
                    <a:pt x="778502" y="215678"/>
                    <a:pt x="730095" y="224906"/>
                    <a:pt x="682240" y="237118"/>
                  </a:cubicBezTo>
                  <a:cubicBezTo>
                    <a:pt x="611895" y="255022"/>
                    <a:pt x="544092" y="279005"/>
                    <a:pt x="483693" y="320947"/>
                  </a:cubicBezTo>
                  <a:cubicBezTo>
                    <a:pt x="366819" y="402012"/>
                    <a:pt x="302166" y="520489"/>
                    <a:pt x="249724" y="647365"/>
                  </a:cubicBezTo>
                  <a:cubicBezTo>
                    <a:pt x="231157" y="692346"/>
                    <a:pt x="218779" y="739482"/>
                    <a:pt x="205020" y="786231"/>
                  </a:cubicBezTo>
                  <a:cubicBezTo>
                    <a:pt x="192807" y="827842"/>
                    <a:pt x="183745" y="870171"/>
                    <a:pt x="172859" y="912057"/>
                  </a:cubicBezTo>
                  <a:cubicBezTo>
                    <a:pt x="162801" y="950794"/>
                    <a:pt x="156889" y="990581"/>
                    <a:pt x="149208" y="1029926"/>
                  </a:cubicBezTo>
                  <a:cubicBezTo>
                    <a:pt x="140421" y="1074907"/>
                    <a:pt x="130972" y="1119778"/>
                    <a:pt x="123291" y="1164924"/>
                  </a:cubicBezTo>
                  <a:cubicBezTo>
                    <a:pt x="114726" y="1215321"/>
                    <a:pt x="109034" y="1266160"/>
                    <a:pt x="99861" y="1316446"/>
                  </a:cubicBezTo>
                  <a:cubicBezTo>
                    <a:pt x="89859" y="1371263"/>
                    <a:pt x="83559" y="1426633"/>
                    <a:pt x="74994" y="1481616"/>
                  </a:cubicBezTo>
                  <a:cubicBezTo>
                    <a:pt x="62726" y="1560914"/>
                    <a:pt x="55266" y="1640929"/>
                    <a:pt x="45817" y="1720669"/>
                  </a:cubicBezTo>
                  <a:cubicBezTo>
                    <a:pt x="43772" y="1738020"/>
                    <a:pt x="42004" y="1755372"/>
                    <a:pt x="40015" y="1772723"/>
                  </a:cubicBezTo>
                  <a:cubicBezTo>
                    <a:pt x="35207" y="1815494"/>
                    <a:pt x="29958" y="1858265"/>
                    <a:pt x="25537" y="1901091"/>
                  </a:cubicBezTo>
                  <a:cubicBezTo>
                    <a:pt x="21779" y="1937562"/>
                    <a:pt x="20785" y="1974365"/>
                    <a:pt x="15369" y="2010560"/>
                  </a:cubicBezTo>
                  <a:cubicBezTo>
                    <a:pt x="8351" y="2057254"/>
                    <a:pt x="6749" y="2104446"/>
                    <a:pt x="339" y="2151140"/>
                  </a:cubicBezTo>
                  <a:cubicBezTo>
                    <a:pt x="-711" y="2158766"/>
                    <a:pt x="560" y="2165563"/>
                    <a:pt x="5864" y="2172249"/>
                  </a:cubicBezTo>
                  <a:lnTo>
                    <a:pt x="184187" y="2398758"/>
                  </a:lnTo>
                  <a:lnTo>
                    <a:pt x="373948" y="2640794"/>
                  </a:lnTo>
                  <a:cubicBezTo>
                    <a:pt x="378037" y="2646044"/>
                    <a:pt x="383563" y="2650962"/>
                    <a:pt x="381242" y="2659306"/>
                  </a:cubicBezTo>
                  <a:cubicBezTo>
                    <a:pt x="369030" y="2703237"/>
                    <a:pt x="357038" y="2747279"/>
                    <a:pt x="345047" y="2791321"/>
                  </a:cubicBezTo>
                  <a:cubicBezTo>
                    <a:pt x="329519" y="2848349"/>
                    <a:pt x="313881" y="2905321"/>
                    <a:pt x="298740" y="2962459"/>
                  </a:cubicBezTo>
                  <a:cubicBezTo>
                    <a:pt x="288296" y="3001694"/>
                    <a:pt x="279012" y="3041204"/>
                    <a:pt x="268513" y="3080438"/>
                  </a:cubicBezTo>
                  <a:cubicBezTo>
                    <a:pt x="250885" y="3146529"/>
                    <a:pt x="232097" y="3212287"/>
                    <a:pt x="214966" y="3278488"/>
                  </a:cubicBezTo>
                  <a:cubicBezTo>
                    <a:pt x="199273" y="3338997"/>
                    <a:pt x="183082" y="3399396"/>
                    <a:pt x="166338" y="3459629"/>
                  </a:cubicBezTo>
                  <a:cubicBezTo>
                    <a:pt x="164072" y="3467862"/>
                    <a:pt x="157054" y="3480738"/>
                    <a:pt x="173301" y="3485656"/>
                  </a:cubicBezTo>
                  <a:cubicBezTo>
                    <a:pt x="188165" y="3490187"/>
                    <a:pt x="202699" y="3495768"/>
                    <a:pt x="217729" y="3499526"/>
                  </a:cubicBezTo>
                  <a:cubicBezTo>
                    <a:pt x="287356" y="3516933"/>
                    <a:pt x="355657" y="3538981"/>
                    <a:pt x="424621" y="3558653"/>
                  </a:cubicBezTo>
                  <a:lnTo>
                    <a:pt x="665441" y="3627507"/>
                  </a:lnTo>
                  <a:cubicBezTo>
                    <a:pt x="675167" y="3630325"/>
                    <a:pt x="682959" y="3634801"/>
                    <a:pt x="683953" y="3647234"/>
                  </a:cubicBezTo>
                  <a:cubicBezTo>
                    <a:pt x="688374" y="3699952"/>
                    <a:pt x="678934" y="3766061"/>
                    <a:pt x="680924" y="3819055"/>
                  </a:cubicBezTo>
                  <a:cubicBezTo>
                    <a:pt x="688494" y="3819221"/>
                    <a:pt x="1211991" y="3970565"/>
                    <a:pt x="1510749" y="3962462"/>
                  </a:cubicBezTo>
                  <a:cubicBezTo>
                    <a:pt x="1809507" y="3954359"/>
                    <a:pt x="2151570" y="3904190"/>
                    <a:pt x="2473470" y="3770439"/>
                  </a:cubicBezTo>
                  <a:cubicBezTo>
                    <a:pt x="2472547" y="3710477"/>
                    <a:pt x="2451980" y="3624799"/>
                    <a:pt x="2446012" y="3575010"/>
                  </a:cubicBezTo>
                  <a:cubicBezTo>
                    <a:pt x="2441480" y="3536881"/>
                    <a:pt x="2435844" y="3498918"/>
                    <a:pt x="2430263" y="3460899"/>
                  </a:cubicBezTo>
                  <a:cubicBezTo>
                    <a:pt x="2425013" y="3425257"/>
                    <a:pt x="2421974" y="3389173"/>
                    <a:pt x="2417111" y="3353420"/>
                  </a:cubicBezTo>
                  <a:cubicBezTo>
                    <a:pt x="2409154" y="3295121"/>
                    <a:pt x="2403296" y="3236602"/>
                    <a:pt x="2394897" y="3178358"/>
                  </a:cubicBezTo>
                  <a:cubicBezTo>
                    <a:pt x="2388763" y="3135808"/>
                    <a:pt x="2384121" y="3092927"/>
                    <a:pt x="2378374" y="3050266"/>
                  </a:cubicBezTo>
                  <a:cubicBezTo>
                    <a:pt x="2372848" y="3008712"/>
                    <a:pt x="2369090" y="2966935"/>
                    <a:pt x="2362128" y="2925546"/>
                  </a:cubicBezTo>
                  <a:cubicBezTo>
                    <a:pt x="2360249" y="2896535"/>
                    <a:pt x="2355055" y="2867910"/>
                    <a:pt x="2351518" y="2839065"/>
                  </a:cubicBezTo>
                  <a:cubicBezTo>
                    <a:pt x="2346268" y="2796515"/>
                    <a:pt x="2341129" y="2753965"/>
                    <a:pt x="2334664" y="2711581"/>
                  </a:cubicBezTo>
                  <a:cubicBezTo>
                    <a:pt x="2330575" y="2684670"/>
                    <a:pt x="2322451" y="2658367"/>
                    <a:pt x="2323115" y="2630792"/>
                  </a:cubicBezTo>
                  <a:cubicBezTo>
                    <a:pt x="2319412" y="2594266"/>
                    <a:pt x="2314163" y="2557960"/>
                    <a:pt x="2309963" y="2521489"/>
                  </a:cubicBezTo>
                  <a:cubicBezTo>
                    <a:pt x="2305045" y="2479215"/>
                    <a:pt x="2299574" y="2436997"/>
                    <a:pt x="2293551" y="2394945"/>
                  </a:cubicBezTo>
                  <a:cubicBezTo>
                    <a:pt x="2286864" y="2348306"/>
                    <a:pt x="2280952" y="2301556"/>
                    <a:pt x="2274763" y="2254807"/>
                  </a:cubicBezTo>
                  <a:cubicBezTo>
                    <a:pt x="2265976" y="2188385"/>
                    <a:pt x="2259235" y="2121742"/>
                    <a:pt x="2249067" y="2055486"/>
                  </a:cubicBezTo>
                  <a:cubicBezTo>
                    <a:pt x="2245475" y="2031945"/>
                    <a:pt x="2243596" y="2008073"/>
                    <a:pt x="2240004" y="1984422"/>
                  </a:cubicBezTo>
                  <a:cubicBezTo>
                    <a:pt x="2237739" y="1969502"/>
                    <a:pt x="2243873" y="1960274"/>
                    <a:pt x="2259235" y="1956295"/>
                  </a:cubicBezTo>
                  <a:cubicBezTo>
                    <a:pt x="2274431" y="1952372"/>
                    <a:pt x="2289738" y="1948227"/>
                    <a:pt x="2303829" y="1940823"/>
                  </a:cubicBezTo>
                  <a:cubicBezTo>
                    <a:pt x="2309576" y="1936457"/>
                    <a:pt x="2316097" y="1934689"/>
                    <a:pt x="2323115" y="1933307"/>
                  </a:cubicBezTo>
                  <a:cubicBezTo>
                    <a:pt x="2337372" y="1930489"/>
                    <a:pt x="2351628" y="1927726"/>
                    <a:pt x="2365664" y="1923360"/>
                  </a:cubicBezTo>
                  <a:lnTo>
                    <a:pt x="2597036" y="1849313"/>
                  </a:lnTo>
                  <a:lnTo>
                    <a:pt x="2694734" y="1817815"/>
                  </a:lnTo>
                  <a:cubicBezTo>
                    <a:pt x="2712915" y="1812344"/>
                    <a:pt x="2715015" y="1809084"/>
                    <a:pt x="2713136" y="1790517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1">
              <a:extLst>
                <a:ext uri="{FF2B5EF4-FFF2-40B4-BE49-F238E27FC236}">
                  <a16:creationId xmlns:a16="http://schemas.microsoft.com/office/drawing/2014/main" id="{2C24EAB2-725F-4B01-902E-5A541A678232}"/>
                </a:ext>
              </a:extLst>
            </p:cNvPr>
            <p:cNvSpPr/>
            <p:nvPr/>
          </p:nvSpPr>
          <p:spPr>
            <a:xfrm>
              <a:off x="4896539" y="3053386"/>
              <a:ext cx="1150722" cy="2845579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432">
              <a:extLst>
                <a:ext uri="{FF2B5EF4-FFF2-40B4-BE49-F238E27FC236}">
                  <a16:creationId xmlns:a16="http://schemas.microsoft.com/office/drawing/2014/main" id="{673AF3D2-E1C5-4978-AE7D-3F66C3AEC7F6}"/>
                </a:ext>
              </a:extLst>
            </p:cNvPr>
            <p:cNvSpPr/>
            <p:nvPr/>
          </p:nvSpPr>
          <p:spPr>
            <a:xfrm>
              <a:off x="4874000" y="2133319"/>
              <a:ext cx="900533" cy="125535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433">
              <a:extLst>
                <a:ext uri="{FF2B5EF4-FFF2-40B4-BE49-F238E27FC236}">
                  <a16:creationId xmlns:a16="http://schemas.microsoft.com/office/drawing/2014/main" id="{76035160-B71C-4D0C-9DB0-CB8BCD795D17}"/>
                </a:ext>
              </a:extLst>
            </p:cNvPr>
            <p:cNvSpPr/>
            <p:nvPr/>
          </p:nvSpPr>
          <p:spPr>
            <a:xfrm>
              <a:off x="4905101" y="1818430"/>
              <a:ext cx="897671" cy="820668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434">
              <a:extLst>
                <a:ext uri="{FF2B5EF4-FFF2-40B4-BE49-F238E27FC236}">
                  <a16:creationId xmlns:a16="http://schemas.microsoft.com/office/drawing/2014/main" id="{01DB5117-2CEC-4926-950E-EA4E1DD20389}"/>
                </a:ext>
              </a:extLst>
            </p:cNvPr>
            <p:cNvSpPr/>
            <p:nvPr/>
          </p:nvSpPr>
          <p:spPr>
            <a:xfrm>
              <a:off x="5347377" y="3430151"/>
              <a:ext cx="699829" cy="2317160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35">
              <a:extLst>
                <a:ext uri="{FF2B5EF4-FFF2-40B4-BE49-F238E27FC236}">
                  <a16:creationId xmlns:a16="http://schemas.microsoft.com/office/drawing/2014/main" id="{8164C20B-D912-4579-A3A0-5FE21A3769A3}"/>
                </a:ext>
              </a:extLst>
            </p:cNvPr>
            <p:cNvSpPr/>
            <p:nvPr/>
          </p:nvSpPr>
          <p:spPr>
            <a:xfrm>
              <a:off x="4881905" y="5988733"/>
              <a:ext cx="545331" cy="438581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6">
              <a:extLst>
                <a:ext uri="{FF2B5EF4-FFF2-40B4-BE49-F238E27FC236}">
                  <a16:creationId xmlns:a16="http://schemas.microsoft.com/office/drawing/2014/main" id="{B875D274-7B51-413C-BE6C-C04E085A81DA}"/>
                </a:ext>
              </a:extLst>
            </p:cNvPr>
            <p:cNvSpPr/>
            <p:nvPr/>
          </p:nvSpPr>
          <p:spPr>
            <a:xfrm>
              <a:off x="4740533" y="5918605"/>
              <a:ext cx="359027" cy="314527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7">
              <a:extLst>
                <a:ext uri="{FF2B5EF4-FFF2-40B4-BE49-F238E27FC236}">
                  <a16:creationId xmlns:a16="http://schemas.microsoft.com/office/drawing/2014/main" id="{8F06A096-3BC7-4BB1-8BB0-3D99CD481979}"/>
                </a:ext>
              </a:extLst>
            </p:cNvPr>
            <p:cNvSpPr/>
            <p:nvPr/>
          </p:nvSpPr>
          <p:spPr>
            <a:xfrm>
              <a:off x="6516433" y="4432365"/>
              <a:ext cx="81312" cy="340916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8">
              <a:extLst>
                <a:ext uri="{FF2B5EF4-FFF2-40B4-BE49-F238E27FC236}">
                  <a16:creationId xmlns:a16="http://schemas.microsoft.com/office/drawing/2014/main" id="{7414E77F-EE6B-4FF3-A292-DC1B05AF5536}"/>
                </a:ext>
              </a:extLst>
            </p:cNvPr>
            <p:cNvSpPr/>
            <p:nvPr/>
          </p:nvSpPr>
          <p:spPr>
            <a:xfrm>
              <a:off x="5505517" y="3544588"/>
              <a:ext cx="63990" cy="131287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9">
              <a:extLst>
                <a:ext uri="{FF2B5EF4-FFF2-40B4-BE49-F238E27FC236}">
                  <a16:creationId xmlns:a16="http://schemas.microsoft.com/office/drawing/2014/main" id="{86797661-EB0B-450F-9CE7-03E5655B9F97}"/>
                </a:ext>
              </a:extLst>
            </p:cNvPr>
            <p:cNvSpPr/>
            <p:nvPr/>
          </p:nvSpPr>
          <p:spPr>
            <a:xfrm>
              <a:off x="5561881" y="3671850"/>
              <a:ext cx="19230" cy="21164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40">
              <a:extLst>
                <a:ext uri="{FF2B5EF4-FFF2-40B4-BE49-F238E27FC236}">
                  <a16:creationId xmlns:a16="http://schemas.microsoft.com/office/drawing/2014/main" id="{475C6E54-8D2A-4036-B148-1756F1AC7885}"/>
                </a:ext>
              </a:extLst>
            </p:cNvPr>
            <p:cNvSpPr/>
            <p:nvPr/>
          </p:nvSpPr>
          <p:spPr>
            <a:xfrm>
              <a:off x="6516477" y="4102751"/>
              <a:ext cx="617622" cy="565128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791D89B5-C292-4317-B6AB-695455E4D9AC}"/>
              </a:ext>
            </a:extLst>
          </p:cNvPr>
          <p:cNvSpPr/>
          <p:nvPr/>
        </p:nvSpPr>
        <p:spPr>
          <a:xfrm>
            <a:off x="4630742" y="2107123"/>
            <a:ext cx="260292" cy="3738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AA8DD313-3889-47F0-976F-9B339FD7D64B}"/>
              </a:ext>
            </a:extLst>
          </p:cNvPr>
          <p:cNvSpPr/>
          <p:nvPr/>
        </p:nvSpPr>
        <p:spPr>
          <a:xfrm rot="19800000">
            <a:off x="4572760" y="5510666"/>
            <a:ext cx="421175" cy="42110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26CBF198-C506-42CE-AF3E-70FA1C252133}"/>
              </a:ext>
            </a:extLst>
          </p:cNvPr>
          <p:cNvSpPr>
            <a:spLocks noChangeAspect="1"/>
          </p:cNvSpPr>
          <p:nvPr/>
        </p:nvSpPr>
        <p:spPr>
          <a:xfrm rot="8580000">
            <a:off x="5171461" y="3799463"/>
            <a:ext cx="391245" cy="39020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oup 63">
            <a:extLst>
              <a:ext uri="{FF2B5EF4-FFF2-40B4-BE49-F238E27FC236}">
                <a16:creationId xmlns:a16="http://schemas.microsoft.com/office/drawing/2014/main" id="{8219C830-3BF2-4D19-AF48-6595E63FEA47}"/>
              </a:ext>
            </a:extLst>
          </p:cNvPr>
          <p:cNvGrpSpPr/>
          <p:nvPr/>
        </p:nvGrpSpPr>
        <p:grpSpPr>
          <a:xfrm>
            <a:off x="5372530" y="1860658"/>
            <a:ext cx="2416086" cy="918329"/>
            <a:chOff x="6457218" y="1772816"/>
            <a:chExt cx="2291246" cy="918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F32641-D3F7-4ECA-97C6-61D746B476C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A5B307-AEE0-4978-A683-44E38DAFEC08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6">
            <a:extLst>
              <a:ext uri="{FF2B5EF4-FFF2-40B4-BE49-F238E27FC236}">
                <a16:creationId xmlns:a16="http://schemas.microsoft.com/office/drawing/2014/main" id="{796C0FFC-DCD8-4510-B62A-916B131F431F}"/>
              </a:ext>
            </a:extLst>
          </p:cNvPr>
          <p:cNvGrpSpPr/>
          <p:nvPr/>
        </p:nvGrpSpPr>
        <p:grpSpPr>
          <a:xfrm>
            <a:off x="5991549" y="3561355"/>
            <a:ext cx="2416086" cy="918329"/>
            <a:chOff x="6889266" y="3284984"/>
            <a:chExt cx="1998238" cy="918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290A8E-88BE-48E8-8F62-4C15F5426BF6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15A3B5-2E23-4A46-BEBF-E6DD826170ED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9">
            <a:extLst>
              <a:ext uri="{FF2B5EF4-FFF2-40B4-BE49-F238E27FC236}">
                <a16:creationId xmlns:a16="http://schemas.microsoft.com/office/drawing/2014/main" id="{A1573850-C7E1-46C1-BB1D-3FBB72C71C88}"/>
              </a:ext>
            </a:extLst>
          </p:cNvPr>
          <p:cNvGrpSpPr/>
          <p:nvPr/>
        </p:nvGrpSpPr>
        <p:grpSpPr>
          <a:xfrm>
            <a:off x="5372530" y="5262051"/>
            <a:ext cx="2416086" cy="918329"/>
            <a:chOff x="6673242" y="5020022"/>
            <a:chExt cx="2291246" cy="918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5F506D-0A8B-4601-B940-112EDDA28508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6D56146-75C7-4BA5-9056-FD915C11EE82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2F892AB-96D7-423B-AF51-D43C2C1B1FF8}"/>
              </a:ext>
            </a:extLst>
          </p:cNvPr>
          <p:cNvSpPr txBox="1"/>
          <p:nvPr/>
        </p:nvSpPr>
        <p:spPr>
          <a:xfrm>
            <a:off x="8763536" y="2064566"/>
            <a:ext cx="2643767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Create</a:t>
            </a:r>
          </a:p>
          <a:p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Quality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Professional </a:t>
            </a:r>
          </a:p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AF6B68-E427-4722-88FD-8708C856BC63}"/>
              </a:ext>
            </a:extLst>
          </p:cNvPr>
          <p:cNvSpPr txBox="1"/>
          <p:nvPr/>
        </p:nvSpPr>
        <p:spPr>
          <a:xfrm>
            <a:off x="9203796" y="3260526"/>
            <a:ext cx="2203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796B685-B1E6-4894-BA92-4DF411FD96D7}"/>
              </a:ext>
            </a:extLst>
          </p:cNvPr>
          <p:cNvSpPr txBox="1">
            <a:spLocks/>
          </p:cNvSpPr>
          <p:nvPr/>
        </p:nvSpPr>
        <p:spPr>
          <a:xfrm>
            <a:off x="511834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69773BC4-F14F-4882-B871-BEAF879D9FE6}"/>
              </a:ext>
            </a:extLst>
          </p:cNvPr>
          <p:cNvSpPr txBox="1">
            <a:spLocks/>
          </p:cNvSpPr>
          <p:nvPr/>
        </p:nvSpPr>
        <p:spPr>
          <a:xfrm>
            <a:off x="511834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7EDF29C8-E5FC-4BBD-B078-324603586A1F}"/>
              </a:ext>
            </a:extLst>
          </p:cNvPr>
          <p:cNvSpPr txBox="1">
            <a:spLocks/>
          </p:cNvSpPr>
          <p:nvPr/>
        </p:nvSpPr>
        <p:spPr>
          <a:xfrm>
            <a:off x="3503327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E3966E01-4883-4DB0-870C-8E22B9BE82E7}"/>
              </a:ext>
            </a:extLst>
          </p:cNvPr>
          <p:cNvSpPr txBox="1">
            <a:spLocks/>
          </p:cNvSpPr>
          <p:nvPr/>
        </p:nvSpPr>
        <p:spPr>
          <a:xfrm>
            <a:off x="3503327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EF214CBA-C8AC-4C12-B12D-AFC2A9CFD760}"/>
              </a:ext>
            </a:extLst>
          </p:cNvPr>
          <p:cNvSpPr/>
          <p:nvPr/>
        </p:nvSpPr>
        <p:spPr>
          <a:xfrm>
            <a:off x="4223057" y="453194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B233CAF4-46AD-4CBC-9810-FB92CB61FB56}"/>
              </a:ext>
            </a:extLst>
          </p:cNvPr>
          <p:cNvSpPr/>
          <p:nvPr/>
        </p:nvSpPr>
        <p:spPr>
          <a:xfrm>
            <a:off x="1231564" y="4531945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6EE998-E73E-4BA8-9709-51926C784B14}"/>
              </a:ext>
            </a:extLst>
          </p:cNvPr>
          <p:cNvSpPr txBox="1">
            <a:spLocks/>
          </p:cNvSpPr>
          <p:nvPr/>
        </p:nvSpPr>
        <p:spPr>
          <a:xfrm>
            <a:off x="9486313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2BB5AF6-E110-48CA-BA6A-7B1E640C36E4}"/>
              </a:ext>
            </a:extLst>
          </p:cNvPr>
          <p:cNvSpPr txBox="1">
            <a:spLocks/>
          </p:cNvSpPr>
          <p:nvPr/>
        </p:nvSpPr>
        <p:spPr>
          <a:xfrm>
            <a:off x="9486313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863734B3-B5AE-4BEB-9F5E-F3D2A5070E15}"/>
              </a:ext>
            </a:extLst>
          </p:cNvPr>
          <p:cNvSpPr txBox="1">
            <a:spLocks/>
          </p:cNvSpPr>
          <p:nvPr/>
        </p:nvSpPr>
        <p:spPr>
          <a:xfrm>
            <a:off x="6494820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CD54A315-0CA5-44C8-A0DA-5EF394C69B5D}"/>
              </a:ext>
            </a:extLst>
          </p:cNvPr>
          <p:cNvSpPr txBox="1">
            <a:spLocks/>
          </p:cNvSpPr>
          <p:nvPr/>
        </p:nvSpPr>
        <p:spPr>
          <a:xfrm>
            <a:off x="6494820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C73B578-61DD-4D67-B7DE-23EE814F19D2}"/>
              </a:ext>
            </a:extLst>
          </p:cNvPr>
          <p:cNvSpPr/>
          <p:nvPr/>
        </p:nvSpPr>
        <p:spPr>
          <a:xfrm>
            <a:off x="10206043" y="4531945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E4816E1C-ADDA-4BE2-BD56-A05C3167EA9B}"/>
              </a:ext>
            </a:extLst>
          </p:cNvPr>
          <p:cNvSpPr/>
          <p:nvPr/>
        </p:nvSpPr>
        <p:spPr>
          <a:xfrm>
            <a:off x="7214550" y="4531945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Donut 8">
            <a:extLst>
              <a:ext uri="{FF2B5EF4-FFF2-40B4-BE49-F238E27FC236}">
                <a16:creationId xmlns:a16="http://schemas.microsoft.com/office/drawing/2014/main" id="{3F4FF74C-3C7F-4896-8300-E0B2B35058D0}"/>
              </a:ext>
            </a:extLst>
          </p:cNvPr>
          <p:cNvSpPr/>
          <p:nvPr/>
        </p:nvSpPr>
        <p:spPr>
          <a:xfrm>
            <a:off x="4429546" y="470509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9">
            <a:extLst>
              <a:ext uri="{FF2B5EF4-FFF2-40B4-BE49-F238E27FC236}">
                <a16:creationId xmlns:a16="http://schemas.microsoft.com/office/drawing/2014/main" id="{DC201EB5-AF42-4A00-B2C4-EF92A84AC297}"/>
              </a:ext>
            </a:extLst>
          </p:cNvPr>
          <p:cNvSpPr/>
          <p:nvPr/>
        </p:nvSpPr>
        <p:spPr>
          <a:xfrm>
            <a:off x="10399460" y="471793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id="{EB082A4B-E320-4777-80B7-9FC0C685D1E4}"/>
              </a:ext>
            </a:extLst>
          </p:cNvPr>
          <p:cNvSpPr/>
          <p:nvPr/>
        </p:nvSpPr>
        <p:spPr>
          <a:xfrm rot="8100000">
            <a:off x="7445174" y="475136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5F519424-9AE8-4AA1-934A-12B56F7D74C1}"/>
              </a:ext>
            </a:extLst>
          </p:cNvPr>
          <p:cNvSpPr>
            <a:spLocks noChangeAspect="1"/>
          </p:cNvSpPr>
          <p:nvPr/>
        </p:nvSpPr>
        <p:spPr>
          <a:xfrm>
            <a:off x="1439530" y="474098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6F65E-3C62-466E-A379-E716559AFF4C}"/>
              </a:ext>
            </a:extLst>
          </p:cNvPr>
          <p:cNvSpPr txBox="1"/>
          <p:nvPr/>
        </p:nvSpPr>
        <p:spPr>
          <a:xfrm>
            <a:off x="648882" y="2323901"/>
            <a:ext cx="285444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309A7-5C40-4448-82F3-9CAFE714365E}"/>
              </a:ext>
            </a:extLst>
          </p:cNvPr>
          <p:cNvSpPr txBox="1"/>
          <p:nvPr/>
        </p:nvSpPr>
        <p:spPr>
          <a:xfrm>
            <a:off x="648882" y="771015"/>
            <a:ext cx="285444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401585-62F7-4BAC-ACD7-578BB15A7DEC}"/>
              </a:ext>
            </a:extLst>
          </p:cNvPr>
          <p:cNvSpPr txBox="1"/>
          <p:nvPr/>
        </p:nvSpPr>
        <p:spPr>
          <a:xfrm>
            <a:off x="648882" y="3111786"/>
            <a:ext cx="285444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325ADC3-1FE3-4C9F-AA05-D9A8BCF95BE3}"/>
              </a:ext>
            </a:extLst>
          </p:cNvPr>
          <p:cNvSpPr txBox="1">
            <a:spLocks/>
          </p:cNvSpPr>
          <p:nvPr/>
        </p:nvSpPr>
        <p:spPr>
          <a:xfrm>
            <a:off x="664234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BF39283C-1ACD-4513-9540-2D1C18563922}"/>
              </a:ext>
            </a:extLst>
          </p:cNvPr>
          <p:cNvSpPr txBox="1">
            <a:spLocks/>
          </p:cNvSpPr>
          <p:nvPr/>
        </p:nvSpPr>
        <p:spPr>
          <a:xfrm>
            <a:off x="3655727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7D0AD97-42CB-46FB-B87B-872E925C05D7}"/>
              </a:ext>
            </a:extLst>
          </p:cNvPr>
          <p:cNvSpPr txBox="1">
            <a:spLocks/>
          </p:cNvSpPr>
          <p:nvPr/>
        </p:nvSpPr>
        <p:spPr>
          <a:xfrm>
            <a:off x="9638713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8151176-5B0F-4C01-984F-DAAB43093362}"/>
              </a:ext>
            </a:extLst>
          </p:cNvPr>
          <p:cNvSpPr txBox="1">
            <a:spLocks/>
          </p:cNvSpPr>
          <p:nvPr/>
        </p:nvSpPr>
        <p:spPr>
          <a:xfrm>
            <a:off x="6647220" y="55387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72C27AE9-4372-4EB4-A4C6-4051388A5C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2762B722-4DDF-4BFE-B8D1-F2967EEAF334}"/>
              </a:ext>
            </a:extLst>
          </p:cNvPr>
          <p:cNvGrpSpPr/>
          <p:nvPr/>
        </p:nvGrpSpPr>
        <p:grpSpPr>
          <a:xfrm>
            <a:off x="990168" y="2176044"/>
            <a:ext cx="10211664" cy="3802676"/>
            <a:chOff x="539552" y="1664813"/>
            <a:chExt cx="8043192" cy="2995169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48101BF0-A145-48C3-ABD3-A5F38578578A}"/>
                </a:ext>
              </a:extLst>
            </p:cNvPr>
            <p:cNvSpPr/>
            <p:nvPr/>
          </p:nvSpPr>
          <p:spPr>
            <a:xfrm>
              <a:off x="4581165" y="3809320"/>
              <a:ext cx="3384376" cy="6406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636EEC8A-6401-4119-8250-150885411EC7}"/>
                </a:ext>
              </a:extLst>
            </p:cNvPr>
            <p:cNvSpPr/>
            <p:nvPr/>
          </p:nvSpPr>
          <p:spPr>
            <a:xfrm rot="10800000">
              <a:off x="3275856" y="1879355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5FF6E72B-ADD7-4658-88D0-F78B4554C9E3}"/>
                </a:ext>
              </a:extLst>
            </p:cNvPr>
            <p:cNvSpPr/>
            <p:nvPr/>
          </p:nvSpPr>
          <p:spPr>
            <a:xfrm>
              <a:off x="3275856" y="1879356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DAC7D872-7D75-4DF8-A30F-D0C7BA6F30CB}"/>
                </a:ext>
              </a:extLst>
            </p:cNvPr>
            <p:cNvSpPr/>
            <p:nvPr/>
          </p:nvSpPr>
          <p:spPr>
            <a:xfrm rot="5400000">
              <a:off x="4487996" y="1737965"/>
              <a:ext cx="1060704" cy="914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8BB114B-D6C0-41EC-BCD4-236E46914F08}"/>
                </a:ext>
              </a:extLst>
            </p:cNvPr>
            <p:cNvSpPr/>
            <p:nvPr/>
          </p:nvSpPr>
          <p:spPr>
            <a:xfrm>
              <a:off x="1194068" y="3809320"/>
              <a:ext cx="3384376" cy="6406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9" name="Isosceles Triangle 7">
              <a:extLst>
                <a:ext uri="{FF2B5EF4-FFF2-40B4-BE49-F238E27FC236}">
                  <a16:creationId xmlns:a16="http://schemas.microsoft.com/office/drawing/2014/main" id="{C6C9E830-A1A8-47BA-ABCD-1F45AF554AAC}"/>
                </a:ext>
              </a:extLst>
            </p:cNvPr>
            <p:cNvSpPr/>
            <p:nvPr/>
          </p:nvSpPr>
          <p:spPr>
            <a:xfrm rot="5400000">
              <a:off x="7595192" y="3672430"/>
              <a:ext cx="1060704" cy="914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0" name="Isosceles Triangle 8">
              <a:extLst>
                <a:ext uri="{FF2B5EF4-FFF2-40B4-BE49-F238E27FC236}">
                  <a16:creationId xmlns:a16="http://schemas.microsoft.com/office/drawing/2014/main" id="{F0ED6457-113D-4CCB-AE98-5DC2FC5E8F62}"/>
                </a:ext>
              </a:extLst>
            </p:cNvPr>
            <p:cNvSpPr/>
            <p:nvPr/>
          </p:nvSpPr>
          <p:spPr>
            <a:xfrm rot="16200000">
              <a:off x="466400" y="3672430"/>
              <a:ext cx="1060704" cy="914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6848DD-A00F-4DB3-ADC5-F738E619DEBA}"/>
              </a:ext>
            </a:extLst>
          </p:cNvPr>
          <p:cNvSpPr txBox="1"/>
          <p:nvPr/>
        </p:nvSpPr>
        <p:spPr>
          <a:xfrm>
            <a:off x="2073150" y="5004435"/>
            <a:ext cx="10678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CC0D9-3632-467A-9225-87C6FEBCEBC4}"/>
              </a:ext>
            </a:extLst>
          </p:cNvPr>
          <p:cNvSpPr txBox="1"/>
          <p:nvPr/>
        </p:nvSpPr>
        <p:spPr>
          <a:xfrm>
            <a:off x="9170088" y="5004435"/>
            <a:ext cx="10678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C7C59BA1-00F7-4975-8103-7A4D0814D504}"/>
              </a:ext>
            </a:extLst>
          </p:cNvPr>
          <p:cNvGrpSpPr/>
          <p:nvPr/>
        </p:nvGrpSpPr>
        <p:grpSpPr>
          <a:xfrm>
            <a:off x="603357" y="1926681"/>
            <a:ext cx="3404827" cy="1391766"/>
            <a:chOff x="300361" y="1376682"/>
            <a:chExt cx="2936827" cy="10438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CA3B20-3DB2-42EE-BF4E-6183717B24D8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BD96F7-0D59-4B24-BA86-5F94521790C6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1582E59A-0886-4702-968C-890324F5A1BA}"/>
              </a:ext>
            </a:extLst>
          </p:cNvPr>
          <p:cNvGrpSpPr/>
          <p:nvPr/>
        </p:nvGrpSpPr>
        <p:grpSpPr>
          <a:xfrm>
            <a:off x="8135193" y="1926681"/>
            <a:ext cx="3404827" cy="1391766"/>
            <a:chOff x="300361" y="1376682"/>
            <a:chExt cx="2936827" cy="10438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08D44D-B357-4068-A0F8-15D49667AE2B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70A53-7178-490B-A4BE-4AF5733A28BC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A7C82F-AC54-443B-B714-1EBB13022200}"/>
              </a:ext>
            </a:extLst>
          </p:cNvPr>
          <p:cNvGrpSpPr/>
          <p:nvPr/>
        </p:nvGrpSpPr>
        <p:grpSpPr>
          <a:xfrm rot="5400000">
            <a:off x="5021866" y="-1178701"/>
            <a:ext cx="351774" cy="10450326"/>
            <a:chOff x="5706126" y="1518062"/>
            <a:chExt cx="288032" cy="5064514"/>
          </a:xfrm>
          <a:solidFill>
            <a:schemeClr val="accent2"/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220BCF8-A78D-4378-ACBE-C1AE2AF3E599}"/>
                </a:ext>
              </a:extLst>
            </p:cNvPr>
            <p:cNvSpPr/>
            <p:nvPr/>
          </p:nvSpPr>
          <p:spPr>
            <a:xfrm>
              <a:off x="5796137" y="1619371"/>
              <a:ext cx="108012" cy="49632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lowchart: Extract 5">
              <a:extLst>
                <a:ext uri="{FF2B5EF4-FFF2-40B4-BE49-F238E27FC236}">
                  <a16:creationId xmlns:a16="http://schemas.microsoft.com/office/drawing/2014/main" id="{AA132612-3999-4A37-AEC0-9F3FA5DF2BED}"/>
                </a:ext>
              </a:extLst>
            </p:cNvPr>
            <p:cNvSpPr/>
            <p:nvPr/>
          </p:nvSpPr>
          <p:spPr>
            <a:xfrm>
              <a:off x="5706126" y="1518062"/>
              <a:ext cx="288032" cy="182746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55C5649-1DAF-4EFB-A65E-8D1ECE6F3DD4}"/>
              </a:ext>
            </a:extLst>
          </p:cNvPr>
          <p:cNvGrpSpPr/>
          <p:nvPr/>
        </p:nvGrpSpPr>
        <p:grpSpPr>
          <a:xfrm rot="5400000">
            <a:off x="4474816" y="-1303957"/>
            <a:ext cx="709244" cy="9709228"/>
            <a:chOff x="5014422" y="1869503"/>
            <a:chExt cx="709244" cy="4705358"/>
          </a:xfrm>
          <a:solidFill>
            <a:schemeClr val="accent1"/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84ED170-B068-4AE9-B3BA-0052C763B7AE}"/>
                </a:ext>
              </a:extLst>
            </p:cNvPr>
            <p:cNvSpPr/>
            <p:nvPr/>
          </p:nvSpPr>
          <p:spPr>
            <a:xfrm>
              <a:off x="5602891" y="2542257"/>
              <a:ext cx="120775" cy="403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ent Arrow 6">
              <a:extLst>
                <a:ext uri="{FF2B5EF4-FFF2-40B4-BE49-F238E27FC236}">
                  <a16:creationId xmlns:a16="http://schemas.microsoft.com/office/drawing/2014/main" id="{66B01756-D289-4EF1-9F07-98734B795126}"/>
                </a:ext>
              </a:extLst>
            </p:cNvPr>
            <p:cNvSpPr/>
            <p:nvPr/>
          </p:nvSpPr>
          <p:spPr>
            <a:xfrm flipH="1">
              <a:off x="5023688" y="1869503"/>
              <a:ext cx="699978" cy="911425"/>
            </a:xfrm>
            <a:prstGeom prst="bentArrow">
              <a:avLst>
                <a:gd name="adj1" fmla="val 17749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 Arrow 40">
              <a:extLst>
                <a:ext uri="{FF2B5EF4-FFF2-40B4-BE49-F238E27FC236}">
                  <a16:creationId xmlns:a16="http://schemas.microsoft.com/office/drawing/2014/main" id="{51EAD206-EE41-4398-8BE8-FDA410FE305F}"/>
                </a:ext>
              </a:extLst>
            </p:cNvPr>
            <p:cNvSpPr/>
            <p:nvPr/>
          </p:nvSpPr>
          <p:spPr>
            <a:xfrm flipH="1">
              <a:off x="5020912" y="3314020"/>
              <a:ext cx="699978" cy="911425"/>
            </a:xfrm>
            <a:prstGeom prst="bentArrow">
              <a:avLst>
                <a:gd name="adj1" fmla="val 15996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ent Arrow 41">
              <a:extLst>
                <a:ext uri="{FF2B5EF4-FFF2-40B4-BE49-F238E27FC236}">
                  <a16:creationId xmlns:a16="http://schemas.microsoft.com/office/drawing/2014/main" id="{E176B184-5D09-4CFB-A755-92790BCBB083}"/>
                </a:ext>
              </a:extLst>
            </p:cNvPr>
            <p:cNvSpPr/>
            <p:nvPr/>
          </p:nvSpPr>
          <p:spPr>
            <a:xfrm flipH="1">
              <a:off x="5014422" y="4749823"/>
              <a:ext cx="699978" cy="911425"/>
            </a:xfrm>
            <a:prstGeom prst="bentArrow">
              <a:avLst>
                <a:gd name="adj1" fmla="val 15547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6507D74-0E79-431E-8C92-1B275BC5B4AF}"/>
              </a:ext>
            </a:extLst>
          </p:cNvPr>
          <p:cNvGrpSpPr/>
          <p:nvPr/>
        </p:nvGrpSpPr>
        <p:grpSpPr>
          <a:xfrm>
            <a:off x="8160327" y="2031622"/>
            <a:ext cx="1523727" cy="892552"/>
            <a:chOff x="5210294" y="837292"/>
            <a:chExt cx="1750034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374C3-F7EA-4064-B5D9-8C124E9C4538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E45EBD-A7AE-4F34-A8FE-C048A4BC1AD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8FC0F0A-CA4E-49DB-8692-3B0025E6E29E}"/>
              </a:ext>
            </a:extLst>
          </p:cNvPr>
          <p:cNvGrpSpPr/>
          <p:nvPr/>
        </p:nvGrpSpPr>
        <p:grpSpPr>
          <a:xfrm>
            <a:off x="5203093" y="2031622"/>
            <a:ext cx="1523727" cy="892552"/>
            <a:chOff x="5210294" y="837292"/>
            <a:chExt cx="1750034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E7006B-3A37-4F0B-ADC3-60C11D519EF8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63CD11-0BFC-4AF3-8FCC-9DBA703516C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0762F7-113B-4F89-AC28-23B03B415524}"/>
              </a:ext>
            </a:extLst>
          </p:cNvPr>
          <p:cNvGrpSpPr/>
          <p:nvPr/>
        </p:nvGrpSpPr>
        <p:grpSpPr>
          <a:xfrm>
            <a:off x="2245860" y="2031622"/>
            <a:ext cx="1523727" cy="892552"/>
            <a:chOff x="5210294" y="837292"/>
            <a:chExt cx="1750034" cy="8925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B589A1-7569-474B-AA34-A0879CA7839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F08B1A-2A16-48FB-BC8E-E5ED26631C5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8C02251-7F41-428A-90B6-8C642CEE2CE6}"/>
              </a:ext>
            </a:extLst>
          </p:cNvPr>
          <p:cNvGrpSpPr/>
          <p:nvPr/>
        </p:nvGrpSpPr>
        <p:grpSpPr>
          <a:xfrm>
            <a:off x="8160326" y="5174663"/>
            <a:ext cx="1523727" cy="892552"/>
            <a:chOff x="5210294" y="837292"/>
            <a:chExt cx="1750034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83E2F9-36A6-4027-8F5B-69072564B13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FD2EC9-E059-4603-8F1F-337118BAEC99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DD1B42F6-37CD-4564-82FD-ECA6FE7A6E75}"/>
              </a:ext>
            </a:extLst>
          </p:cNvPr>
          <p:cNvGrpSpPr/>
          <p:nvPr/>
        </p:nvGrpSpPr>
        <p:grpSpPr>
          <a:xfrm>
            <a:off x="5099407" y="5174663"/>
            <a:ext cx="1523727" cy="892552"/>
            <a:chOff x="5210294" y="837292"/>
            <a:chExt cx="1750034" cy="8925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3F31EC-1C86-4354-BA27-5CDCEB5EBE6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E10A60-9D3F-472E-B538-F2B4449BB92B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E0A5ED9-FE2B-4A44-B0DE-71147C84AD03}"/>
              </a:ext>
            </a:extLst>
          </p:cNvPr>
          <p:cNvGrpSpPr/>
          <p:nvPr/>
        </p:nvGrpSpPr>
        <p:grpSpPr>
          <a:xfrm>
            <a:off x="2038488" y="5174663"/>
            <a:ext cx="1523727" cy="892552"/>
            <a:chOff x="5210294" y="837292"/>
            <a:chExt cx="1750034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EB1A0C-4C1D-4E2C-810E-925FF84460D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985C3D-2E8C-4AA8-9CB2-A57B589A858E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41D3F10B-D07B-4BE8-B83B-85D13E51B27E}"/>
              </a:ext>
            </a:extLst>
          </p:cNvPr>
          <p:cNvGrpSpPr/>
          <p:nvPr/>
        </p:nvGrpSpPr>
        <p:grpSpPr>
          <a:xfrm>
            <a:off x="-33225" y="4193791"/>
            <a:ext cx="8518426" cy="700201"/>
            <a:chOff x="722912" y="4193791"/>
            <a:chExt cx="8518426" cy="700201"/>
          </a:xfrm>
          <a:solidFill>
            <a:schemeClr val="accent3"/>
          </a:solidFill>
        </p:grpSpPr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3654F17C-2232-4D87-86FA-E9AB0CE7AFCD}"/>
                </a:ext>
              </a:extLst>
            </p:cNvPr>
            <p:cNvSpPr/>
            <p:nvPr/>
          </p:nvSpPr>
          <p:spPr>
            <a:xfrm rot="5400000" flipH="1">
              <a:off x="4183716" y="734145"/>
              <a:ext cx="119272" cy="7040880"/>
            </a:xfrm>
            <a:custGeom>
              <a:avLst/>
              <a:gdLst/>
              <a:ahLst/>
              <a:cxnLst/>
              <a:rect l="l" t="t" r="r" b="b"/>
              <a:pathLst>
                <a:path w="119272" h="3118991">
                  <a:moveTo>
                    <a:pt x="119272" y="0"/>
                  </a:moveTo>
                  <a:lnTo>
                    <a:pt x="0" y="0"/>
                  </a:lnTo>
                  <a:lnTo>
                    <a:pt x="0" y="3118991"/>
                  </a:lnTo>
                  <a:lnTo>
                    <a:pt x="119272" y="31189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Bent Arrow 54">
              <a:extLst>
                <a:ext uri="{FF2B5EF4-FFF2-40B4-BE49-F238E27FC236}">
                  <a16:creationId xmlns:a16="http://schemas.microsoft.com/office/drawing/2014/main" id="{D4FFA817-79B6-45F6-9D62-61AE8386183E}"/>
                </a:ext>
              </a:extLst>
            </p:cNvPr>
            <p:cNvSpPr/>
            <p:nvPr/>
          </p:nvSpPr>
          <p:spPr>
            <a:xfrm rot="5400000">
              <a:off x="7954360" y="3600097"/>
              <a:ext cx="693283" cy="1880672"/>
            </a:xfrm>
            <a:prstGeom prst="bentArrow">
              <a:avLst>
                <a:gd name="adj1" fmla="val 17338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Bent Arrow 55">
              <a:extLst>
                <a:ext uri="{FF2B5EF4-FFF2-40B4-BE49-F238E27FC236}">
                  <a16:creationId xmlns:a16="http://schemas.microsoft.com/office/drawing/2014/main" id="{C2D4CC2B-F5F0-4F0A-B0E8-D751F6DF98DE}"/>
                </a:ext>
              </a:extLst>
            </p:cNvPr>
            <p:cNvSpPr/>
            <p:nvPr/>
          </p:nvSpPr>
          <p:spPr>
            <a:xfrm rot="5400000">
              <a:off x="4855146" y="3603304"/>
              <a:ext cx="693283" cy="1880672"/>
            </a:xfrm>
            <a:prstGeom prst="bentArrow">
              <a:avLst>
                <a:gd name="adj1" fmla="val 16886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Bent Arrow 41">
              <a:extLst>
                <a:ext uri="{FF2B5EF4-FFF2-40B4-BE49-F238E27FC236}">
                  <a16:creationId xmlns:a16="http://schemas.microsoft.com/office/drawing/2014/main" id="{67582F36-D53F-433C-995E-935B432A3881}"/>
                </a:ext>
              </a:extLst>
            </p:cNvPr>
            <p:cNvSpPr/>
            <p:nvPr/>
          </p:nvSpPr>
          <p:spPr>
            <a:xfrm rot="16200000" flipH="1" flipV="1">
              <a:off x="1889096" y="3603667"/>
              <a:ext cx="699978" cy="1880672"/>
            </a:xfrm>
            <a:prstGeom prst="bentArrow">
              <a:avLst>
                <a:gd name="adj1" fmla="val 17343"/>
                <a:gd name="adj2" fmla="val 25000"/>
                <a:gd name="adj3" fmla="val 33165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07F28634-9895-4265-BA1F-C0A78005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57" y="3293941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D87605-12AB-45FB-9203-F4D06602059D}"/>
              </a:ext>
            </a:extLst>
          </p:cNvPr>
          <p:cNvSpPr txBox="1"/>
          <p:nvPr/>
        </p:nvSpPr>
        <p:spPr>
          <a:xfrm>
            <a:off x="724800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39658D-5C2F-4267-AA2B-00E9AFFA97A8}"/>
              </a:ext>
            </a:extLst>
          </p:cNvPr>
          <p:cNvSpPr txBox="1"/>
          <p:nvPr/>
        </p:nvSpPr>
        <p:spPr>
          <a:xfrm>
            <a:off x="4218178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CDD8E9-F31F-4362-A195-022506D531DC}"/>
              </a:ext>
            </a:extLst>
          </p:cNvPr>
          <p:cNvSpPr txBox="1"/>
          <p:nvPr/>
        </p:nvSpPr>
        <p:spPr>
          <a:xfrm>
            <a:off x="5488920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8EC958-484F-45A3-BE0F-A319C95DDA60}"/>
              </a:ext>
            </a:extLst>
          </p:cNvPr>
          <p:cNvSpPr txBox="1"/>
          <p:nvPr/>
        </p:nvSpPr>
        <p:spPr>
          <a:xfrm>
            <a:off x="8484559" y="3293941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5D21F8-837C-428A-8B10-223F4D07D157}"/>
              </a:ext>
            </a:extLst>
          </p:cNvPr>
          <p:cNvSpPr txBox="1"/>
          <p:nvPr/>
        </p:nvSpPr>
        <p:spPr>
          <a:xfrm>
            <a:off x="1188353" y="439048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BDC979-5B6E-4675-90EE-B2FE97FE48F5}"/>
              </a:ext>
            </a:extLst>
          </p:cNvPr>
          <p:cNvSpPr txBox="1"/>
          <p:nvPr/>
        </p:nvSpPr>
        <p:spPr>
          <a:xfrm>
            <a:off x="9192790" y="4215344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EA5DE351-FCC0-4936-8185-E55E52CBD72F}"/>
              </a:ext>
            </a:extLst>
          </p:cNvPr>
          <p:cNvSpPr/>
          <p:nvPr/>
        </p:nvSpPr>
        <p:spPr>
          <a:xfrm rot="2806036">
            <a:off x="10854015" y="3330228"/>
            <a:ext cx="467099" cy="114455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7D6FF5A6-BB48-49F3-B83E-8A787F3933B6}"/>
              </a:ext>
            </a:extLst>
          </p:cNvPr>
          <p:cNvGrpSpPr/>
          <p:nvPr/>
        </p:nvGrpSpPr>
        <p:grpSpPr>
          <a:xfrm>
            <a:off x="10241783" y="4497555"/>
            <a:ext cx="1523727" cy="892552"/>
            <a:chOff x="5210294" y="837292"/>
            <a:chExt cx="1750034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807FBE-BCB8-44AB-ABC2-14848C4D458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F899B1-C131-4237-87D9-35D07545D44C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0" name="Group 35">
            <a:extLst>
              <a:ext uri="{FF2B5EF4-FFF2-40B4-BE49-F238E27FC236}">
                <a16:creationId xmlns:a16="http://schemas.microsoft.com/office/drawing/2014/main" id="{C3DD97F5-F694-4890-B7D9-A57517B3A277}"/>
              </a:ext>
            </a:extLst>
          </p:cNvPr>
          <p:cNvGrpSpPr/>
          <p:nvPr/>
        </p:nvGrpSpPr>
        <p:grpSpPr>
          <a:xfrm>
            <a:off x="6045884" y="1619771"/>
            <a:ext cx="5652880" cy="738664"/>
            <a:chOff x="3017859" y="4283314"/>
            <a:chExt cx="1847919" cy="73866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EF2C5CF-4290-46D4-BD88-D68E271DF66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FD48423-9729-4F10-94B8-AD60A2A37716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38">
            <a:extLst>
              <a:ext uri="{FF2B5EF4-FFF2-40B4-BE49-F238E27FC236}">
                <a16:creationId xmlns:a16="http://schemas.microsoft.com/office/drawing/2014/main" id="{253AF5C2-1D86-4D7A-AEF0-DE3201DB82EE}"/>
              </a:ext>
            </a:extLst>
          </p:cNvPr>
          <p:cNvGrpSpPr/>
          <p:nvPr/>
        </p:nvGrpSpPr>
        <p:grpSpPr>
          <a:xfrm>
            <a:off x="7275927" y="2789413"/>
            <a:ext cx="4422837" cy="923330"/>
            <a:chOff x="3017859" y="4283314"/>
            <a:chExt cx="1847919" cy="92333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6A946B-4802-44FB-8D00-C3FC9118128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0AF46F6-2021-4094-B437-7D501F6F5F19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1">
            <a:extLst>
              <a:ext uri="{FF2B5EF4-FFF2-40B4-BE49-F238E27FC236}">
                <a16:creationId xmlns:a16="http://schemas.microsoft.com/office/drawing/2014/main" id="{04300575-D5E1-4086-8547-EC6FD150B8A7}"/>
              </a:ext>
            </a:extLst>
          </p:cNvPr>
          <p:cNvGrpSpPr/>
          <p:nvPr/>
        </p:nvGrpSpPr>
        <p:grpSpPr>
          <a:xfrm>
            <a:off x="8321946" y="4143720"/>
            <a:ext cx="3376818" cy="923330"/>
            <a:chOff x="3017859" y="4283314"/>
            <a:chExt cx="1847919" cy="92333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90C92F0-B6E0-47F6-A74B-66E916844E4D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9CD72B0-754A-488D-B40D-26AA2246DAAC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AC8AFD90-2091-49DC-BC77-8BD0F5DF4343}"/>
              </a:ext>
            </a:extLst>
          </p:cNvPr>
          <p:cNvSpPr txBox="1"/>
          <p:nvPr/>
        </p:nvSpPr>
        <p:spPr>
          <a:xfrm>
            <a:off x="6427346" y="5608624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9" name="Group 2">
            <a:extLst>
              <a:ext uri="{FF2B5EF4-FFF2-40B4-BE49-F238E27FC236}">
                <a16:creationId xmlns:a16="http://schemas.microsoft.com/office/drawing/2014/main" id="{4804E13A-2D89-4EFF-91B3-CB4CF0952F35}"/>
              </a:ext>
            </a:extLst>
          </p:cNvPr>
          <p:cNvGrpSpPr/>
          <p:nvPr/>
        </p:nvGrpSpPr>
        <p:grpSpPr>
          <a:xfrm>
            <a:off x="606153" y="3121117"/>
            <a:ext cx="5172808" cy="3115104"/>
            <a:chOff x="4098364" y="1571764"/>
            <a:chExt cx="7301609" cy="4397082"/>
          </a:xfrm>
        </p:grpSpPr>
        <p:grpSp>
          <p:nvGrpSpPr>
            <p:cNvPr id="50" name="Graphic 55">
              <a:extLst>
                <a:ext uri="{FF2B5EF4-FFF2-40B4-BE49-F238E27FC236}">
                  <a16:creationId xmlns:a16="http://schemas.microsoft.com/office/drawing/2014/main" id="{6061E9DC-D0DF-43CA-9FDD-6B169A4A79EB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75" name="Freeform: Shape 29">
                <a:extLst>
                  <a:ext uri="{FF2B5EF4-FFF2-40B4-BE49-F238E27FC236}">
                    <a16:creationId xmlns:a16="http://schemas.microsoft.com/office/drawing/2014/main" id="{C5746BD5-1C20-499E-877F-05030E980550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76" name="Freeform: Shape 30">
                <a:extLst>
                  <a:ext uri="{FF2B5EF4-FFF2-40B4-BE49-F238E27FC236}">
                    <a16:creationId xmlns:a16="http://schemas.microsoft.com/office/drawing/2014/main" id="{C610FA93-D130-49BF-BE47-F25EE163EA0A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51" name="Freeform: Shape 5">
              <a:extLst>
                <a:ext uri="{FF2B5EF4-FFF2-40B4-BE49-F238E27FC236}">
                  <a16:creationId xmlns:a16="http://schemas.microsoft.com/office/drawing/2014/main" id="{63B0A5DF-74C2-4C1E-8761-608C31B39611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2" name="Freeform: Shape 6">
              <a:extLst>
                <a:ext uri="{FF2B5EF4-FFF2-40B4-BE49-F238E27FC236}">
                  <a16:creationId xmlns:a16="http://schemas.microsoft.com/office/drawing/2014/main" id="{AF7D4C6F-673D-4CDE-BDC7-3D68239E02FE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3" name="Freeform: Shape 7">
              <a:extLst>
                <a:ext uri="{FF2B5EF4-FFF2-40B4-BE49-F238E27FC236}">
                  <a16:creationId xmlns:a16="http://schemas.microsoft.com/office/drawing/2014/main" id="{263507A5-66E9-4BD9-B963-0DDCA22C31C4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4" name="Freeform: Shape 8">
              <a:extLst>
                <a:ext uri="{FF2B5EF4-FFF2-40B4-BE49-F238E27FC236}">
                  <a16:creationId xmlns:a16="http://schemas.microsoft.com/office/drawing/2014/main" id="{F8289D38-E6A6-4F5D-937F-F4F0C77770A7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5" name="Freeform: Shape 9">
              <a:extLst>
                <a:ext uri="{FF2B5EF4-FFF2-40B4-BE49-F238E27FC236}">
                  <a16:creationId xmlns:a16="http://schemas.microsoft.com/office/drawing/2014/main" id="{3E2E9683-4F3C-460C-B14F-873B92520789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6" name="Freeform: Shape 10">
              <a:extLst>
                <a:ext uri="{FF2B5EF4-FFF2-40B4-BE49-F238E27FC236}">
                  <a16:creationId xmlns:a16="http://schemas.microsoft.com/office/drawing/2014/main" id="{E82E2D2B-1BB4-4676-803B-3E82DF45C4FE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7" name="Freeform: Shape 11">
              <a:extLst>
                <a:ext uri="{FF2B5EF4-FFF2-40B4-BE49-F238E27FC236}">
                  <a16:creationId xmlns:a16="http://schemas.microsoft.com/office/drawing/2014/main" id="{CF73CBB2-F54D-4E9A-9C80-5885F58CE331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8" name="Freeform: Shape 12">
              <a:extLst>
                <a:ext uri="{FF2B5EF4-FFF2-40B4-BE49-F238E27FC236}">
                  <a16:creationId xmlns:a16="http://schemas.microsoft.com/office/drawing/2014/main" id="{4035339F-079D-43F9-A4E0-1EFE6DD38EB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59" name="Freeform: Shape 13">
              <a:extLst>
                <a:ext uri="{FF2B5EF4-FFF2-40B4-BE49-F238E27FC236}">
                  <a16:creationId xmlns:a16="http://schemas.microsoft.com/office/drawing/2014/main" id="{9BF9B91F-1541-4DB4-9578-304CC3D97C23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60" name="Freeform: Shape 14">
              <a:extLst>
                <a:ext uri="{FF2B5EF4-FFF2-40B4-BE49-F238E27FC236}">
                  <a16:creationId xmlns:a16="http://schemas.microsoft.com/office/drawing/2014/main" id="{65172722-7427-471F-8088-DA2C7DE9FF15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61" name="Freeform: Shape 15">
              <a:extLst>
                <a:ext uri="{FF2B5EF4-FFF2-40B4-BE49-F238E27FC236}">
                  <a16:creationId xmlns:a16="http://schemas.microsoft.com/office/drawing/2014/main" id="{69E4A1C9-0B6D-4F47-9DB3-E5F66A6AE08B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62" name="Freeform: Shape 16">
              <a:extLst>
                <a:ext uri="{FF2B5EF4-FFF2-40B4-BE49-F238E27FC236}">
                  <a16:creationId xmlns:a16="http://schemas.microsoft.com/office/drawing/2014/main" id="{C3A9384C-5E9E-418A-9C9B-D6DA0AE11584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63" name="Freeform: Shape 17">
              <a:extLst>
                <a:ext uri="{FF2B5EF4-FFF2-40B4-BE49-F238E27FC236}">
                  <a16:creationId xmlns:a16="http://schemas.microsoft.com/office/drawing/2014/main" id="{E4153CD8-9A57-4C60-95FD-E1FA5B791465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grpSp>
          <p:nvGrpSpPr>
            <p:cNvPr id="64" name="Group 18">
              <a:extLst>
                <a:ext uri="{FF2B5EF4-FFF2-40B4-BE49-F238E27FC236}">
                  <a16:creationId xmlns:a16="http://schemas.microsoft.com/office/drawing/2014/main" id="{97C4A0D1-A570-4A37-B3A2-171ADE0F8D36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71" name="Rectangle 25">
                <a:extLst>
                  <a:ext uri="{FF2B5EF4-FFF2-40B4-BE49-F238E27FC236}">
                    <a16:creationId xmlns:a16="http://schemas.microsoft.com/office/drawing/2014/main" id="{30ED13B4-B8E2-48B8-91ED-E8BDCAD706D0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2" name="Rectangle 26">
                <a:extLst>
                  <a:ext uri="{FF2B5EF4-FFF2-40B4-BE49-F238E27FC236}">
                    <a16:creationId xmlns:a16="http://schemas.microsoft.com/office/drawing/2014/main" id="{CE21F440-5DEC-4103-9FC0-F311639FD362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3" name="Rectangle 27">
                <a:extLst>
                  <a:ext uri="{FF2B5EF4-FFF2-40B4-BE49-F238E27FC236}">
                    <a16:creationId xmlns:a16="http://schemas.microsoft.com/office/drawing/2014/main" id="{C9EB3658-C661-4C59-BFBB-C4AAA18495B0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4" name="Rectangle 28">
                <a:extLst>
                  <a:ext uri="{FF2B5EF4-FFF2-40B4-BE49-F238E27FC236}">
                    <a16:creationId xmlns:a16="http://schemas.microsoft.com/office/drawing/2014/main" id="{CB717D57-A581-4045-85E2-7B68DB530E75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65" name="Group 19">
              <a:extLst>
                <a:ext uri="{FF2B5EF4-FFF2-40B4-BE49-F238E27FC236}">
                  <a16:creationId xmlns:a16="http://schemas.microsoft.com/office/drawing/2014/main" id="{BF13F500-8B58-4FFE-85BA-92DD860771A6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68" name="Oval 22">
                <a:extLst>
                  <a:ext uri="{FF2B5EF4-FFF2-40B4-BE49-F238E27FC236}">
                    <a16:creationId xmlns:a16="http://schemas.microsoft.com/office/drawing/2014/main" id="{960E14FC-657D-46AE-8294-1832371C3973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9" name="Oval 23">
                <a:extLst>
                  <a:ext uri="{FF2B5EF4-FFF2-40B4-BE49-F238E27FC236}">
                    <a16:creationId xmlns:a16="http://schemas.microsoft.com/office/drawing/2014/main" id="{DD2B2FCE-315A-4961-9D4F-5CA0C7BC3B20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0" name="Oval 24">
                <a:extLst>
                  <a:ext uri="{FF2B5EF4-FFF2-40B4-BE49-F238E27FC236}">
                    <a16:creationId xmlns:a16="http://schemas.microsoft.com/office/drawing/2014/main" id="{362E8BFD-E9CC-48E9-8C2A-AEFA808428BB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66" name="Rectangle: Rounded Corners 20">
              <a:extLst>
                <a:ext uri="{FF2B5EF4-FFF2-40B4-BE49-F238E27FC236}">
                  <a16:creationId xmlns:a16="http://schemas.microsoft.com/office/drawing/2014/main" id="{C1D1486F-B026-4CFE-934E-06886A1FEB8A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id="{E29D0A60-6CAD-492D-9CA3-815EA291B993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7" name="Freeform: Shape 31">
            <a:extLst>
              <a:ext uri="{FF2B5EF4-FFF2-40B4-BE49-F238E27FC236}">
                <a16:creationId xmlns:a16="http://schemas.microsoft.com/office/drawing/2014/main" id="{7E8AEA7A-5525-4CB4-B387-46FE42276FC4}"/>
              </a:ext>
            </a:extLst>
          </p:cNvPr>
          <p:cNvSpPr/>
          <p:nvPr/>
        </p:nvSpPr>
        <p:spPr>
          <a:xfrm rot="2400000">
            <a:off x="2586176" y="1245575"/>
            <a:ext cx="1510060" cy="5186250"/>
          </a:xfrm>
          <a:custGeom>
            <a:avLst/>
            <a:gdLst>
              <a:gd name="connsiteX0" fmla="*/ 857009 w 1714017"/>
              <a:gd name="connsiteY0" fmla="*/ 0 h 5886734"/>
              <a:gd name="connsiteX1" fmla="*/ 1714017 w 1714017"/>
              <a:gd name="connsiteY1" fmla="*/ 1202537 h 5886734"/>
              <a:gd name="connsiteX2" fmla="*/ 1315422 w 1714017"/>
              <a:gd name="connsiteY2" fmla="*/ 1202537 h 5886734"/>
              <a:gd name="connsiteX3" fmla="*/ 1315422 w 1714017"/>
              <a:gd name="connsiteY3" fmla="*/ 5117424 h 5886734"/>
              <a:gd name="connsiteX4" fmla="*/ 398595 w 1714017"/>
              <a:gd name="connsiteY4" fmla="*/ 5886734 h 5886734"/>
              <a:gd name="connsiteX5" fmla="*/ 398595 w 1714017"/>
              <a:gd name="connsiteY5" fmla="*/ 1202537 h 5886734"/>
              <a:gd name="connsiteX6" fmla="*/ 0 w 1714017"/>
              <a:gd name="connsiteY6" fmla="*/ 1202537 h 58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886734">
                <a:moveTo>
                  <a:pt x="857009" y="0"/>
                </a:moveTo>
                <a:lnTo>
                  <a:pt x="1714017" y="1202537"/>
                </a:lnTo>
                <a:lnTo>
                  <a:pt x="1315422" y="1202537"/>
                </a:lnTo>
                <a:lnTo>
                  <a:pt x="1315422" y="5117424"/>
                </a:lnTo>
                <a:lnTo>
                  <a:pt x="398595" y="5886734"/>
                </a:lnTo>
                <a:lnTo>
                  <a:pt x="398595" y="1202537"/>
                </a:lnTo>
                <a:lnTo>
                  <a:pt x="0" y="1202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32">
            <a:extLst>
              <a:ext uri="{FF2B5EF4-FFF2-40B4-BE49-F238E27FC236}">
                <a16:creationId xmlns:a16="http://schemas.microsoft.com/office/drawing/2014/main" id="{A4C2D1A8-3F91-4D8B-B539-7BE322DF55BA}"/>
              </a:ext>
            </a:extLst>
          </p:cNvPr>
          <p:cNvSpPr/>
          <p:nvPr/>
        </p:nvSpPr>
        <p:spPr>
          <a:xfrm rot="3167894">
            <a:off x="3460040" y="1766622"/>
            <a:ext cx="1510060" cy="5136207"/>
          </a:xfrm>
          <a:custGeom>
            <a:avLst/>
            <a:gdLst>
              <a:gd name="connsiteX0" fmla="*/ 857009 w 1714017"/>
              <a:gd name="connsiteY0" fmla="*/ 0 h 5829931"/>
              <a:gd name="connsiteX1" fmla="*/ 1714017 w 1714017"/>
              <a:gd name="connsiteY1" fmla="*/ 1202537 h 5829931"/>
              <a:gd name="connsiteX2" fmla="*/ 1315422 w 1714017"/>
              <a:gd name="connsiteY2" fmla="*/ 1202537 h 5829931"/>
              <a:gd name="connsiteX3" fmla="*/ 1315422 w 1714017"/>
              <a:gd name="connsiteY3" fmla="*/ 4622133 h 5829931"/>
              <a:gd name="connsiteX4" fmla="*/ 398595 w 1714017"/>
              <a:gd name="connsiteY4" fmla="*/ 5829931 h 5829931"/>
              <a:gd name="connsiteX5" fmla="*/ 398595 w 1714017"/>
              <a:gd name="connsiteY5" fmla="*/ 1202537 h 5829931"/>
              <a:gd name="connsiteX6" fmla="*/ 0 w 1714017"/>
              <a:gd name="connsiteY6" fmla="*/ 1202537 h 582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829931">
                <a:moveTo>
                  <a:pt x="857009" y="0"/>
                </a:moveTo>
                <a:lnTo>
                  <a:pt x="1714017" y="1202537"/>
                </a:lnTo>
                <a:lnTo>
                  <a:pt x="1315422" y="1202537"/>
                </a:lnTo>
                <a:lnTo>
                  <a:pt x="1315422" y="4622133"/>
                </a:lnTo>
                <a:lnTo>
                  <a:pt x="398595" y="5829931"/>
                </a:lnTo>
                <a:lnTo>
                  <a:pt x="398595" y="1202537"/>
                </a:lnTo>
                <a:lnTo>
                  <a:pt x="0" y="12025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33">
            <a:extLst>
              <a:ext uri="{FF2B5EF4-FFF2-40B4-BE49-F238E27FC236}">
                <a16:creationId xmlns:a16="http://schemas.microsoft.com/office/drawing/2014/main" id="{989C1FAE-2B4C-43CA-859B-40A6D45AF352}"/>
              </a:ext>
            </a:extLst>
          </p:cNvPr>
          <p:cNvSpPr/>
          <p:nvPr/>
        </p:nvSpPr>
        <p:spPr>
          <a:xfrm rot="4181743">
            <a:off x="4057628" y="2416067"/>
            <a:ext cx="1510060" cy="5239001"/>
          </a:xfrm>
          <a:custGeom>
            <a:avLst/>
            <a:gdLst>
              <a:gd name="connsiteX0" fmla="*/ 0 w 1714017"/>
              <a:gd name="connsiteY0" fmla="*/ 1202537 h 5946609"/>
              <a:gd name="connsiteX1" fmla="*/ 857009 w 1714017"/>
              <a:gd name="connsiteY1" fmla="*/ 0 h 5946609"/>
              <a:gd name="connsiteX2" fmla="*/ 1714017 w 1714017"/>
              <a:gd name="connsiteY2" fmla="*/ 1202537 h 5946609"/>
              <a:gd name="connsiteX3" fmla="*/ 1315422 w 1714017"/>
              <a:gd name="connsiteY3" fmla="*/ 1202537 h 5946609"/>
              <a:gd name="connsiteX4" fmla="*/ 1315422 w 1714017"/>
              <a:gd name="connsiteY4" fmla="*/ 3468673 h 5946609"/>
              <a:gd name="connsiteX5" fmla="*/ 398595 w 1714017"/>
              <a:gd name="connsiteY5" fmla="*/ 5946609 h 5946609"/>
              <a:gd name="connsiteX6" fmla="*/ 398595 w 1714017"/>
              <a:gd name="connsiteY6" fmla="*/ 1202537 h 59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946609">
                <a:moveTo>
                  <a:pt x="0" y="1202537"/>
                </a:moveTo>
                <a:lnTo>
                  <a:pt x="857009" y="0"/>
                </a:lnTo>
                <a:lnTo>
                  <a:pt x="1714017" y="1202537"/>
                </a:lnTo>
                <a:lnTo>
                  <a:pt x="1315422" y="1202537"/>
                </a:lnTo>
                <a:lnTo>
                  <a:pt x="1315422" y="3468673"/>
                </a:lnTo>
                <a:lnTo>
                  <a:pt x="398595" y="5946609"/>
                </a:lnTo>
                <a:lnTo>
                  <a:pt x="398595" y="12025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ounded Rectangle 10">
            <a:extLst>
              <a:ext uri="{FF2B5EF4-FFF2-40B4-BE49-F238E27FC236}">
                <a16:creationId xmlns:a16="http://schemas.microsoft.com/office/drawing/2014/main" id="{16B5D89E-44C6-4986-88DC-4EFD43945F52}"/>
              </a:ext>
            </a:extLst>
          </p:cNvPr>
          <p:cNvSpPr/>
          <p:nvPr/>
        </p:nvSpPr>
        <p:spPr>
          <a:xfrm>
            <a:off x="5514871" y="3013431"/>
            <a:ext cx="327883" cy="43391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F5A57EDC-E98D-4483-9705-3FFB766F8892}"/>
              </a:ext>
            </a:extLst>
          </p:cNvPr>
          <p:cNvSpPr/>
          <p:nvPr/>
        </p:nvSpPr>
        <p:spPr>
          <a:xfrm flipH="1">
            <a:off x="4328621" y="2222820"/>
            <a:ext cx="444585" cy="36675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ectangle 130">
            <a:extLst>
              <a:ext uri="{FF2B5EF4-FFF2-40B4-BE49-F238E27FC236}">
                <a16:creationId xmlns:a16="http://schemas.microsoft.com/office/drawing/2014/main" id="{0B3DA0BC-F273-4C5A-8F2F-7DD12D62707F}"/>
              </a:ext>
            </a:extLst>
          </p:cNvPr>
          <p:cNvSpPr/>
          <p:nvPr/>
        </p:nvSpPr>
        <p:spPr>
          <a:xfrm>
            <a:off x="6317465" y="4143720"/>
            <a:ext cx="479776" cy="48195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58337F3-C128-4D38-9535-4A7C6090D450}"/>
              </a:ext>
            </a:extLst>
          </p:cNvPr>
          <p:cNvSpPr txBox="1"/>
          <p:nvPr/>
        </p:nvSpPr>
        <p:spPr>
          <a:xfrm rot="20429782">
            <a:off x="3823624" y="4779889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B7D507-4BEF-4D8E-95B7-EE7B9D8E0547}"/>
              </a:ext>
            </a:extLst>
          </p:cNvPr>
          <p:cNvSpPr txBox="1"/>
          <p:nvPr/>
        </p:nvSpPr>
        <p:spPr>
          <a:xfrm rot="19373789">
            <a:off x="3158356" y="4051799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EE437C-EA34-4A54-928B-9855A01FA936}"/>
              </a:ext>
            </a:extLst>
          </p:cNvPr>
          <p:cNvSpPr txBox="1"/>
          <p:nvPr/>
        </p:nvSpPr>
        <p:spPr>
          <a:xfrm rot="18599937">
            <a:off x="2293940" y="3476358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22995" y="526162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C5273-44F6-4314-ACB2-534B83454E2B}"/>
              </a:ext>
            </a:extLst>
          </p:cNvPr>
          <p:cNvSpPr txBox="1"/>
          <p:nvPr/>
        </p:nvSpPr>
        <p:spPr>
          <a:xfrm>
            <a:off x="4716581" y="3228954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F3950-EC44-4DF1-AD0E-0684C4F9F5F2}"/>
              </a:ext>
            </a:extLst>
          </p:cNvPr>
          <p:cNvSpPr txBox="1"/>
          <p:nvPr/>
        </p:nvSpPr>
        <p:spPr>
          <a:xfrm>
            <a:off x="4716580" y="2468132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CA184-5553-4EF4-925C-51FEE147FD0F}"/>
              </a:ext>
            </a:extLst>
          </p:cNvPr>
          <p:cNvSpPr txBox="1"/>
          <p:nvPr/>
        </p:nvSpPr>
        <p:spPr>
          <a:xfrm>
            <a:off x="4716580" y="526162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FCBC-340A-4CEA-9207-6DB20BA16B27}"/>
              </a:ext>
            </a:extLst>
          </p:cNvPr>
          <p:cNvSpPr txBox="1"/>
          <p:nvPr/>
        </p:nvSpPr>
        <p:spPr>
          <a:xfrm>
            <a:off x="4716580" y="1512293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0ECAB-0E41-4E40-890C-E05871FE6104}"/>
              </a:ext>
            </a:extLst>
          </p:cNvPr>
          <p:cNvSpPr txBox="1"/>
          <p:nvPr/>
        </p:nvSpPr>
        <p:spPr>
          <a:xfrm>
            <a:off x="4716580" y="3759255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73074-382B-4375-BDEE-92916F11EC0F}"/>
              </a:ext>
            </a:extLst>
          </p:cNvPr>
          <p:cNvSpPr txBox="1"/>
          <p:nvPr/>
        </p:nvSpPr>
        <p:spPr>
          <a:xfrm>
            <a:off x="8069381" y="3228954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38553-71BB-43F8-B5DE-D3EB0E3DFCB7}"/>
              </a:ext>
            </a:extLst>
          </p:cNvPr>
          <p:cNvSpPr txBox="1"/>
          <p:nvPr/>
        </p:nvSpPr>
        <p:spPr>
          <a:xfrm>
            <a:off x="8069380" y="2468132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43489-243F-44FB-AED8-347F8B9B6162}"/>
              </a:ext>
            </a:extLst>
          </p:cNvPr>
          <p:cNvSpPr txBox="1"/>
          <p:nvPr/>
        </p:nvSpPr>
        <p:spPr>
          <a:xfrm>
            <a:off x="8069380" y="3759255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076950" y="4204114"/>
            <a:ext cx="25261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F48B3E6-81DC-45A6-A818-61626F56BEAF}"/>
              </a:ext>
            </a:extLst>
          </p:cNvPr>
          <p:cNvGrpSpPr/>
          <p:nvPr/>
        </p:nvGrpSpPr>
        <p:grpSpPr>
          <a:xfrm>
            <a:off x="789842" y="530227"/>
            <a:ext cx="4989842" cy="5797545"/>
            <a:chOff x="616188" y="494673"/>
            <a:chExt cx="5306159" cy="5797545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C7C207-F3A6-4941-A2F2-7846DBAC6378}"/>
                </a:ext>
              </a:extLst>
            </p:cNvPr>
            <p:cNvSpPr txBox="1"/>
            <p:nvPr/>
          </p:nvSpPr>
          <p:spPr>
            <a:xfrm>
              <a:off x="616188" y="494673"/>
              <a:ext cx="5306159" cy="523220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CDD90B-57A1-4BA5-A2F6-9927150F11FD}"/>
                </a:ext>
              </a:extLst>
            </p:cNvPr>
            <p:cNvSpPr txBox="1"/>
            <p:nvPr/>
          </p:nvSpPr>
          <p:spPr>
            <a:xfrm>
              <a:off x="616188" y="1135169"/>
              <a:ext cx="5306159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87564C-4965-464B-BFDF-8659AA271B53}"/>
                </a:ext>
              </a:extLst>
            </p:cNvPr>
            <p:cNvSpPr txBox="1"/>
            <p:nvPr/>
          </p:nvSpPr>
          <p:spPr>
            <a:xfrm>
              <a:off x="616188" y="3528064"/>
              <a:ext cx="5306159" cy="523220"/>
            </a:xfrm>
            <a:prstGeom prst="rect">
              <a:avLst/>
            </a:prstGeom>
            <a:grp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CAE7C2-961C-4CB5-824E-7F39389B3AC8}"/>
                </a:ext>
              </a:extLst>
            </p:cNvPr>
            <p:cNvSpPr txBox="1"/>
            <p:nvPr/>
          </p:nvSpPr>
          <p:spPr>
            <a:xfrm>
              <a:off x="616188" y="4168560"/>
              <a:ext cx="5306159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7E529E-D449-457B-9E25-9BE33EC51F03}"/>
              </a:ext>
            </a:extLst>
          </p:cNvPr>
          <p:cNvSpPr txBox="1"/>
          <p:nvPr/>
        </p:nvSpPr>
        <p:spPr>
          <a:xfrm>
            <a:off x="6412318" y="530227"/>
            <a:ext cx="49898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19C71-1FDE-4A4B-A7A3-5FB924785EC4}"/>
              </a:ext>
            </a:extLst>
          </p:cNvPr>
          <p:cNvSpPr txBox="1"/>
          <p:nvPr/>
        </p:nvSpPr>
        <p:spPr>
          <a:xfrm>
            <a:off x="6412318" y="1170723"/>
            <a:ext cx="4989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0E490AE-1C86-4D83-89F1-9FD8B7B375EB}"/>
              </a:ext>
            </a:extLst>
          </p:cNvPr>
          <p:cNvGrpSpPr/>
          <p:nvPr/>
        </p:nvGrpSpPr>
        <p:grpSpPr>
          <a:xfrm>
            <a:off x="1" y="4965035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24E4E2-A6DA-4855-B58E-39D6071F06EB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4534CE-C47B-4796-9AE4-0EEDA00FC2FF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5" name="Group 19">
            <a:extLst>
              <a:ext uri="{FF2B5EF4-FFF2-40B4-BE49-F238E27FC236}">
                <a16:creationId xmlns:a16="http://schemas.microsoft.com/office/drawing/2014/main" id="{331C3AB9-A1C9-429B-A609-F12F7D027E17}"/>
              </a:ext>
            </a:extLst>
          </p:cNvPr>
          <p:cNvGrpSpPr/>
          <p:nvPr/>
        </p:nvGrpSpPr>
        <p:grpSpPr>
          <a:xfrm>
            <a:off x="5423971" y="1268538"/>
            <a:ext cx="2357011" cy="2134946"/>
            <a:chOff x="2197972" y="1937479"/>
            <a:chExt cx="5474490" cy="4958712"/>
          </a:xfrm>
        </p:grpSpPr>
        <p:sp>
          <p:nvSpPr>
            <p:cNvPr id="86" name="Freeform: Shape 20">
              <a:extLst>
                <a:ext uri="{FF2B5EF4-FFF2-40B4-BE49-F238E27FC236}">
                  <a16:creationId xmlns:a16="http://schemas.microsoft.com/office/drawing/2014/main" id="{A076BB06-4F8E-411E-821E-557DFD5168AA}"/>
                </a:ext>
              </a:extLst>
            </p:cNvPr>
            <p:cNvSpPr/>
            <p:nvPr/>
          </p:nvSpPr>
          <p:spPr>
            <a:xfrm>
              <a:off x="3517530" y="1945225"/>
              <a:ext cx="2892291" cy="2101103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1">
              <a:extLst>
                <a:ext uri="{FF2B5EF4-FFF2-40B4-BE49-F238E27FC236}">
                  <a16:creationId xmlns:a16="http://schemas.microsoft.com/office/drawing/2014/main" id="{16373C09-DE33-4BB2-A4AE-28D2EE70AAFC}"/>
                </a:ext>
              </a:extLst>
            </p:cNvPr>
            <p:cNvSpPr/>
            <p:nvPr/>
          </p:nvSpPr>
          <p:spPr>
            <a:xfrm>
              <a:off x="2197972" y="3226710"/>
              <a:ext cx="2333722" cy="365809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2">
              <a:extLst>
                <a:ext uri="{FF2B5EF4-FFF2-40B4-BE49-F238E27FC236}">
                  <a16:creationId xmlns:a16="http://schemas.microsoft.com/office/drawing/2014/main" id="{E27A0CA9-90CE-46D4-8254-C38A2C328399}"/>
                </a:ext>
              </a:extLst>
            </p:cNvPr>
            <p:cNvSpPr/>
            <p:nvPr/>
          </p:nvSpPr>
          <p:spPr>
            <a:xfrm>
              <a:off x="5368635" y="3276678"/>
              <a:ext cx="2303827" cy="3590130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3">
              <a:extLst>
                <a:ext uri="{FF2B5EF4-FFF2-40B4-BE49-F238E27FC236}">
                  <a16:creationId xmlns:a16="http://schemas.microsoft.com/office/drawing/2014/main" id="{92A6F693-5898-4419-B12D-8F2F376D0AAE}"/>
                </a:ext>
              </a:extLst>
            </p:cNvPr>
            <p:cNvSpPr/>
            <p:nvPr/>
          </p:nvSpPr>
          <p:spPr>
            <a:xfrm>
              <a:off x="3296416" y="3059452"/>
              <a:ext cx="539685" cy="503006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4">
              <a:extLst>
                <a:ext uri="{FF2B5EF4-FFF2-40B4-BE49-F238E27FC236}">
                  <a16:creationId xmlns:a16="http://schemas.microsoft.com/office/drawing/2014/main" id="{F756CF52-4B21-4E3C-9C8F-4EC21FE7915F}"/>
                </a:ext>
              </a:extLst>
            </p:cNvPr>
            <p:cNvSpPr/>
            <p:nvPr/>
          </p:nvSpPr>
          <p:spPr>
            <a:xfrm>
              <a:off x="6090696" y="3171358"/>
              <a:ext cx="466330" cy="440131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5">
              <a:extLst>
                <a:ext uri="{FF2B5EF4-FFF2-40B4-BE49-F238E27FC236}">
                  <a16:creationId xmlns:a16="http://schemas.microsoft.com/office/drawing/2014/main" id="{F19E95CC-219A-4614-93E1-A4AE9DF4C010}"/>
                </a:ext>
              </a:extLst>
            </p:cNvPr>
            <p:cNvSpPr/>
            <p:nvPr/>
          </p:nvSpPr>
          <p:spPr>
            <a:xfrm>
              <a:off x="4611570" y="2120230"/>
              <a:ext cx="5240" cy="5240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6">
              <a:extLst>
                <a:ext uri="{FF2B5EF4-FFF2-40B4-BE49-F238E27FC236}">
                  <a16:creationId xmlns:a16="http://schemas.microsoft.com/office/drawing/2014/main" id="{DD544F64-B468-428E-B72F-DCA8C39F5639}"/>
                </a:ext>
              </a:extLst>
            </p:cNvPr>
            <p:cNvSpPr/>
            <p:nvPr/>
          </p:nvSpPr>
          <p:spPr>
            <a:xfrm>
              <a:off x="4488903" y="3457246"/>
              <a:ext cx="895981" cy="586841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7">
              <a:extLst>
                <a:ext uri="{FF2B5EF4-FFF2-40B4-BE49-F238E27FC236}">
                  <a16:creationId xmlns:a16="http://schemas.microsoft.com/office/drawing/2014/main" id="{5EC7C4FD-BBEF-4E1B-AC0C-B112E205E81E}"/>
                </a:ext>
              </a:extLst>
            </p:cNvPr>
            <p:cNvSpPr/>
            <p:nvPr/>
          </p:nvSpPr>
          <p:spPr>
            <a:xfrm>
              <a:off x="5419001" y="2579746"/>
              <a:ext cx="303899" cy="356297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8">
              <a:extLst>
                <a:ext uri="{FF2B5EF4-FFF2-40B4-BE49-F238E27FC236}">
                  <a16:creationId xmlns:a16="http://schemas.microsoft.com/office/drawing/2014/main" id="{3BCF3EA6-4DE4-49B2-9AA3-8F7D9C07D551}"/>
                </a:ext>
              </a:extLst>
            </p:cNvPr>
            <p:cNvSpPr/>
            <p:nvPr/>
          </p:nvSpPr>
          <p:spPr>
            <a:xfrm>
              <a:off x="4117469" y="2594419"/>
              <a:ext cx="78595" cy="220066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9">
              <a:extLst>
                <a:ext uri="{FF2B5EF4-FFF2-40B4-BE49-F238E27FC236}">
                  <a16:creationId xmlns:a16="http://schemas.microsoft.com/office/drawing/2014/main" id="{97D380D2-11BD-41A5-9CE9-E4C97E6316B8}"/>
                </a:ext>
              </a:extLst>
            </p:cNvPr>
            <p:cNvSpPr/>
            <p:nvPr/>
          </p:nvSpPr>
          <p:spPr>
            <a:xfrm>
              <a:off x="4155058" y="2142712"/>
              <a:ext cx="1514262" cy="639239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0">
              <a:extLst>
                <a:ext uri="{FF2B5EF4-FFF2-40B4-BE49-F238E27FC236}">
                  <a16:creationId xmlns:a16="http://schemas.microsoft.com/office/drawing/2014/main" id="{21D09FC3-7DEE-4E87-AEFA-A95888822F2E}"/>
                </a:ext>
              </a:extLst>
            </p:cNvPr>
            <p:cNvSpPr/>
            <p:nvPr/>
          </p:nvSpPr>
          <p:spPr>
            <a:xfrm>
              <a:off x="4213881" y="2262748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1">
              <a:extLst>
                <a:ext uri="{FF2B5EF4-FFF2-40B4-BE49-F238E27FC236}">
                  <a16:creationId xmlns:a16="http://schemas.microsoft.com/office/drawing/2014/main" id="{AD48F4D9-3CF4-49A7-9C90-ACCC42E4E8E9}"/>
                </a:ext>
              </a:extLst>
            </p:cNvPr>
            <p:cNvSpPr/>
            <p:nvPr/>
          </p:nvSpPr>
          <p:spPr>
            <a:xfrm>
              <a:off x="5241377" y="2216114"/>
              <a:ext cx="372015" cy="37201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2">
              <a:extLst>
                <a:ext uri="{FF2B5EF4-FFF2-40B4-BE49-F238E27FC236}">
                  <a16:creationId xmlns:a16="http://schemas.microsoft.com/office/drawing/2014/main" id="{98E483F4-04B4-4E4D-967E-D6E509F34656}"/>
                </a:ext>
              </a:extLst>
            </p:cNvPr>
            <p:cNvSpPr/>
            <p:nvPr/>
          </p:nvSpPr>
          <p:spPr>
            <a:xfrm>
              <a:off x="4368643" y="3764956"/>
              <a:ext cx="1513702" cy="3118218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3">
              <a:extLst>
                <a:ext uri="{FF2B5EF4-FFF2-40B4-BE49-F238E27FC236}">
                  <a16:creationId xmlns:a16="http://schemas.microsoft.com/office/drawing/2014/main" id="{70DA5066-93B2-4FC1-A49B-832A9381D6AB}"/>
                </a:ext>
              </a:extLst>
            </p:cNvPr>
            <p:cNvSpPr/>
            <p:nvPr/>
          </p:nvSpPr>
          <p:spPr>
            <a:xfrm>
              <a:off x="4801956" y="4049861"/>
              <a:ext cx="616115" cy="2846330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4">
              <a:extLst>
                <a:ext uri="{FF2B5EF4-FFF2-40B4-BE49-F238E27FC236}">
                  <a16:creationId xmlns:a16="http://schemas.microsoft.com/office/drawing/2014/main" id="{26FD309A-9D10-4B06-8ECE-E827C652D1EC}"/>
                </a:ext>
              </a:extLst>
            </p:cNvPr>
            <p:cNvSpPr/>
            <p:nvPr/>
          </p:nvSpPr>
          <p:spPr>
            <a:xfrm>
              <a:off x="4590789" y="1937479"/>
              <a:ext cx="818792" cy="263183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124">
              <a:extLst>
                <a:ext uri="{FF2B5EF4-FFF2-40B4-BE49-F238E27FC236}">
                  <a16:creationId xmlns:a16="http://schemas.microsoft.com/office/drawing/2014/main" id="{5977A944-AECA-435F-96B7-EC6FA83CE706}"/>
                </a:ext>
              </a:extLst>
            </p:cNvPr>
            <p:cNvSpPr/>
            <p:nvPr/>
          </p:nvSpPr>
          <p:spPr>
            <a:xfrm>
              <a:off x="4101477" y="2612266"/>
              <a:ext cx="294726" cy="285062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07328E8-AEDF-4F6E-9503-05947013A681}"/>
              </a:ext>
            </a:extLst>
          </p:cNvPr>
          <p:cNvGrpSpPr/>
          <p:nvPr/>
        </p:nvGrpSpPr>
        <p:grpSpPr>
          <a:xfrm>
            <a:off x="1778891" y="2567002"/>
            <a:ext cx="2234689" cy="2656775"/>
            <a:chOff x="4604562" y="1825590"/>
            <a:chExt cx="3583129" cy="4259907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F00A06FA-B383-4FCF-AC72-6E3C96F9FA3C}"/>
                </a:ext>
              </a:extLst>
            </p:cNvPr>
            <p:cNvSpPr/>
            <p:nvPr/>
          </p:nvSpPr>
          <p:spPr>
            <a:xfrm rot="10800000">
              <a:off x="5558792" y="2989513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위쪽 4">
              <a:extLst>
                <a:ext uri="{FF2B5EF4-FFF2-40B4-BE49-F238E27FC236}">
                  <a16:creationId xmlns:a16="http://schemas.microsoft.com/office/drawing/2014/main" id="{18E81A46-080C-4E87-A6D9-46DD3C2B385E}"/>
                </a:ext>
              </a:extLst>
            </p:cNvPr>
            <p:cNvSpPr/>
            <p:nvPr/>
          </p:nvSpPr>
          <p:spPr>
            <a:xfrm>
              <a:off x="4604562" y="1825590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F372E13-4119-4C87-B59D-6C7F6B136CE1}"/>
                </a:ext>
              </a:extLst>
            </p:cNvPr>
            <p:cNvSpPr/>
            <p:nvPr/>
          </p:nvSpPr>
          <p:spPr>
            <a:xfrm>
              <a:off x="6070155" y="2989513"/>
              <a:ext cx="662305" cy="1928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239">
              <a:extLst>
                <a:ext uri="{FF2B5EF4-FFF2-40B4-BE49-F238E27FC236}">
                  <a16:creationId xmlns:a16="http://schemas.microsoft.com/office/drawing/2014/main" id="{DCCD67CF-94A9-40C6-A0BA-05138DC58B17}"/>
                </a:ext>
              </a:extLst>
            </p:cNvPr>
            <p:cNvGrpSpPr/>
            <p:nvPr/>
          </p:nvGrpSpPr>
          <p:grpSpPr>
            <a:xfrm>
              <a:off x="5899520" y="3192110"/>
              <a:ext cx="801990" cy="1747936"/>
              <a:chOff x="2158202" y="277708"/>
              <a:chExt cx="1111725" cy="2423002"/>
            </a:xfrm>
          </p:grpSpPr>
          <p:sp>
            <p:nvSpPr>
              <p:cNvPr id="10" name="Freeform: Shape 240">
                <a:extLst>
                  <a:ext uri="{FF2B5EF4-FFF2-40B4-BE49-F238E27FC236}">
                    <a16:creationId xmlns:a16="http://schemas.microsoft.com/office/drawing/2014/main" id="{4685DC76-1D8B-48B5-AF44-09D0AE8E8377}"/>
                  </a:ext>
                </a:extLst>
              </p:cNvPr>
              <p:cNvSpPr/>
              <p:nvPr/>
            </p:nvSpPr>
            <p:spPr>
              <a:xfrm>
                <a:off x="2506740" y="277708"/>
                <a:ext cx="265549" cy="257669"/>
              </a:xfrm>
              <a:custGeom>
                <a:avLst/>
                <a:gdLst>
                  <a:gd name="connsiteX0" fmla="*/ 330535 w 457961"/>
                  <a:gd name="connsiteY0" fmla="*/ 38606 h 444372"/>
                  <a:gd name="connsiteX1" fmla="*/ 411688 w 457961"/>
                  <a:gd name="connsiteY1" fmla="*/ 107713 h 444372"/>
                  <a:gd name="connsiteX2" fmla="*/ 452265 w 457961"/>
                  <a:gd name="connsiteY2" fmla="*/ 262412 h 444372"/>
                  <a:gd name="connsiteX3" fmla="*/ 369843 w 457961"/>
                  <a:gd name="connsiteY3" fmla="*/ 444372 h 444372"/>
                  <a:gd name="connsiteX4" fmla="*/ 293762 w 457961"/>
                  <a:gd name="connsiteY4" fmla="*/ 432326 h 444372"/>
                  <a:gd name="connsiteX5" fmla="*/ 269670 w 457961"/>
                  <a:gd name="connsiteY5" fmla="*/ 425352 h 444372"/>
                  <a:gd name="connsiteX6" fmla="*/ 187883 w 457961"/>
                  <a:gd name="connsiteY6" fmla="*/ 386678 h 444372"/>
                  <a:gd name="connsiteX7" fmla="*/ 125750 w 457961"/>
                  <a:gd name="connsiteY7" fmla="*/ 313766 h 444372"/>
                  <a:gd name="connsiteX8" fmla="*/ 112436 w 457961"/>
                  <a:gd name="connsiteY8" fmla="*/ 258608 h 444372"/>
                  <a:gd name="connsiteX9" fmla="*/ 94049 w 457961"/>
                  <a:gd name="connsiteY9" fmla="*/ 239587 h 444372"/>
                  <a:gd name="connsiteX10" fmla="*/ 79467 w 457961"/>
                  <a:gd name="connsiteY10" fmla="*/ 261144 h 444372"/>
                  <a:gd name="connsiteX11" fmla="*/ 72493 w 457961"/>
                  <a:gd name="connsiteY11" fmla="*/ 308060 h 444372"/>
                  <a:gd name="connsiteX12" fmla="*/ 49035 w 457961"/>
                  <a:gd name="connsiteY12" fmla="*/ 333421 h 444372"/>
                  <a:gd name="connsiteX13" fmla="*/ 30648 w 457961"/>
                  <a:gd name="connsiteY13" fmla="*/ 307426 h 444372"/>
                  <a:gd name="connsiteX14" fmla="*/ 10360 w 457961"/>
                  <a:gd name="connsiteY14" fmla="*/ 280798 h 444372"/>
                  <a:gd name="connsiteX15" fmla="*/ 216 w 457961"/>
                  <a:gd name="connsiteY15" fmla="*/ 262412 h 444372"/>
                  <a:gd name="connsiteX16" fmla="*/ 24942 w 457961"/>
                  <a:gd name="connsiteY16" fmla="*/ 153362 h 444372"/>
                  <a:gd name="connsiteX17" fmla="*/ 43328 w 457961"/>
                  <a:gd name="connsiteY17" fmla="*/ 114054 h 444372"/>
                  <a:gd name="connsiteX18" fmla="*/ 194857 w 457961"/>
                  <a:gd name="connsiteY18" fmla="*/ 5004 h 444372"/>
                  <a:gd name="connsiteX19" fmla="*/ 330535 w 457961"/>
                  <a:gd name="connsiteY19" fmla="*/ 38606 h 4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7961" h="444372">
                    <a:moveTo>
                      <a:pt x="330535" y="38606"/>
                    </a:moveTo>
                    <a:cubicBezTo>
                      <a:pt x="357163" y="62699"/>
                      <a:pt x="388230" y="80451"/>
                      <a:pt x="411688" y="107713"/>
                    </a:cubicBezTo>
                    <a:cubicBezTo>
                      <a:pt x="451631" y="152728"/>
                      <a:pt x="467481" y="203449"/>
                      <a:pt x="452265" y="262412"/>
                    </a:cubicBezTo>
                    <a:cubicBezTo>
                      <a:pt x="435780" y="328349"/>
                      <a:pt x="407884" y="388580"/>
                      <a:pt x="369843" y="444372"/>
                    </a:cubicBezTo>
                    <a:cubicBezTo>
                      <a:pt x="345117" y="434862"/>
                      <a:pt x="321025" y="425986"/>
                      <a:pt x="293762" y="432326"/>
                    </a:cubicBezTo>
                    <a:cubicBezTo>
                      <a:pt x="285520" y="434228"/>
                      <a:pt x="276010" y="431058"/>
                      <a:pt x="269670" y="425352"/>
                    </a:cubicBezTo>
                    <a:cubicBezTo>
                      <a:pt x="246846" y="402528"/>
                      <a:pt x="217047" y="396822"/>
                      <a:pt x="187883" y="386678"/>
                    </a:cubicBezTo>
                    <a:cubicBezTo>
                      <a:pt x="153646" y="375265"/>
                      <a:pt x="130188" y="352441"/>
                      <a:pt x="125750" y="313766"/>
                    </a:cubicBezTo>
                    <a:cubicBezTo>
                      <a:pt x="123848" y="294746"/>
                      <a:pt x="120044" y="275726"/>
                      <a:pt x="112436" y="258608"/>
                    </a:cubicBezTo>
                    <a:cubicBezTo>
                      <a:pt x="108631" y="250366"/>
                      <a:pt x="104827" y="238953"/>
                      <a:pt x="94049" y="239587"/>
                    </a:cubicBezTo>
                    <a:cubicBezTo>
                      <a:pt x="82003" y="240221"/>
                      <a:pt x="82003" y="252268"/>
                      <a:pt x="79467" y="261144"/>
                    </a:cubicBezTo>
                    <a:cubicBezTo>
                      <a:pt x="75029" y="276360"/>
                      <a:pt x="76931" y="292844"/>
                      <a:pt x="72493" y="308060"/>
                    </a:cubicBezTo>
                    <a:cubicBezTo>
                      <a:pt x="68689" y="320107"/>
                      <a:pt x="65519" y="334055"/>
                      <a:pt x="49035" y="333421"/>
                    </a:cubicBezTo>
                    <a:cubicBezTo>
                      <a:pt x="33818" y="332787"/>
                      <a:pt x="32550" y="318839"/>
                      <a:pt x="30648" y="307426"/>
                    </a:cubicBezTo>
                    <a:cubicBezTo>
                      <a:pt x="28746" y="294746"/>
                      <a:pt x="28112" y="281432"/>
                      <a:pt x="10360" y="280798"/>
                    </a:cubicBezTo>
                    <a:cubicBezTo>
                      <a:pt x="3386" y="276360"/>
                      <a:pt x="-1052" y="268752"/>
                      <a:pt x="216" y="262412"/>
                    </a:cubicBezTo>
                    <a:cubicBezTo>
                      <a:pt x="9726" y="226273"/>
                      <a:pt x="2752" y="186331"/>
                      <a:pt x="24942" y="153362"/>
                    </a:cubicBezTo>
                    <a:cubicBezTo>
                      <a:pt x="33184" y="141316"/>
                      <a:pt x="36355" y="126734"/>
                      <a:pt x="43328" y="114054"/>
                    </a:cubicBezTo>
                    <a:cubicBezTo>
                      <a:pt x="76931" y="52555"/>
                      <a:pt x="127652" y="20854"/>
                      <a:pt x="194857" y="5004"/>
                    </a:cubicBezTo>
                    <a:cubicBezTo>
                      <a:pt x="248748" y="-8310"/>
                      <a:pt x="290592" y="5638"/>
                      <a:pt x="330535" y="386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87">
                <a:extLst>
                  <a:ext uri="{FF2B5EF4-FFF2-40B4-BE49-F238E27FC236}">
                    <a16:creationId xmlns:a16="http://schemas.microsoft.com/office/drawing/2014/main" id="{101BAEE5-68B6-4B70-92CE-53A47CC01B62}"/>
                  </a:ext>
                </a:extLst>
              </p:cNvPr>
              <p:cNvSpPr/>
              <p:nvPr/>
            </p:nvSpPr>
            <p:spPr>
              <a:xfrm>
                <a:off x="2510703" y="406224"/>
                <a:ext cx="210491" cy="205989"/>
              </a:xfrm>
              <a:custGeom>
                <a:avLst/>
                <a:gdLst>
                  <a:gd name="connsiteX0" fmla="*/ 46005 w 363009"/>
                  <a:gd name="connsiteY0" fmla="*/ 355245 h 355244"/>
                  <a:gd name="connsiteX1" fmla="*/ 20011 w 363009"/>
                  <a:gd name="connsiteY1" fmla="*/ 236051 h 355244"/>
                  <a:gd name="connsiteX2" fmla="*/ 6696 w 363009"/>
                  <a:gd name="connsiteY2" fmla="*/ 57894 h 355244"/>
                  <a:gd name="connsiteX3" fmla="*/ 26351 w 363009"/>
                  <a:gd name="connsiteY3" fmla="*/ 54724 h 355244"/>
                  <a:gd name="connsiteX4" fmla="*/ 32691 w 363009"/>
                  <a:gd name="connsiteY4" fmla="*/ 91497 h 355244"/>
                  <a:gd name="connsiteX5" fmla="*/ 40933 w 363009"/>
                  <a:gd name="connsiteY5" fmla="*/ 107981 h 355244"/>
                  <a:gd name="connsiteX6" fmla="*/ 54881 w 363009"/>
                  <a:gd name="connsiteY6" fmla="*/ 92131 h 355244"/>
                  <a:gd name="connsiteX7" fmla="*/ 63757 w 363009"/>
                  <a:gd name="connsiteY7" fmla="*/ 26828 h 355244"/>
                  <a:gd name="connsiteX8" fmla="*/ 82143 w 363009"/>
                  <a:gd name="connsiteY8" fmla="*/ 200 h 355244"/>
                  <a:gd name="connsiteX9" fmla="*/ 110674 w 363009"/>
                  <a:gd name="connsiteY9" fmla="*/ 21122 h 355244"/>
                  <a:gd name="connsiteX10" fmla="*/ 128426 w 363009"/>
                  <a:gd name="connsiteY10" fmla="*/ 84523 h 355244"/>
                  <a:gd name="connsiteX11" fmla="*/ 197533 w 363009"/>
                  <a:gd name="connsiteY11" fmla="*/ 160604 h 355244"/>
                  <a:gd name="connsiteX12" fmla="*/ 262202 w 363009"/>
                  <a:gd name="connsiteY12" fmla="*/ 192938 h 355244"/>
                  <a:gd name="connsiteX13" fmla="*/ 297073 w 363009"/>
                  <a:gd name="connsiteY13" fmla="*/ 200547 h 355244"/>
                  <a:gd name="connsiteX14" fmla="*/ 363009 w 363009"/>
                  <a:gd name="connsiteY14" fmla="*/ 222737 h 355244"/>
                  <a:gd name="connsiteX15" fmla="*/ 361741 w 363009"/>
                  <a:gd name="connsiteY15" fmla="*/ 260143 h 355244"/>
                  <a:gd name="connsiteX16" fmla="*/ 346525 w 363009"/>
                  <a:gd name="connsiteY16" fmla="*/ 291210 h 355244"/>
                  <a:gd name="connsiteX17" fmla="*/ 168369 w 363009"/>
                  <a:gd name="connsiteY17" fmla="*/ 256339 h 355244"/>
                  <a:gd name="connsiteX18" fmla="*/ 114478 w 363009"/>
                  <a:gd name="connsiteY18" fmla="*/ 283602 h 355244"/>
                  <a:gd name="connsiteX19" fmla="*/ 46005 w 363009"/>
                  <a:gd name="connsiteY19" fmla="*/ 355245 h 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3009" h="355244">
                    <a:moveTo>
                      <a:pt x="46005" y="355245"/>
                    </a:moveTo>
                    <a:cubicBezTo>
                      <a:pt x="26351" y="317838"/>
                      <a:pt x="39031" y="274092"/>
                      <a:pt x="20011" y="236051"/>
                    </a:cubicBezTo>
                    <a:cubicBezTo>
                      <a:pt x="-9154" y="178356"/>
                      <a:pt x="356" y="118125"/>
                      <a:pt x="6696" y="57894"/>
                    </a:cubicBezTo>
                    <a:cubicBezTo>
                      <a:pt x="9866" y="38240"/>
                      <a:pt x="18109" y="44580"/>
                      <a:pt x="26351" y="54724"/>
                    </a:cubicBezTo>
                    <a:cubicBezTo>
                      <a:pt x="35227" y="65503"/>
                      <a:pt x="31423" y="78817"/>
                      <a:pt x="32691" y="91497"/>
                    </a:cubicBezTo>
                    <a:cubicBezTo>
                      <a:pt x="33325" y="97837"/>
                      <a:pt x="28253" y="107347"/>
                      <a:pt x="40933" y="107981"/>
                    </a:cubicBezTo>
                    <a:cubicBezTo>
                      <a:pt x="52979" y="108615"/>
                      <a:pt x="53613" y="101641"/>
                      <a:pt x="54881" y="92131"/>
                    </a:cubicBezTo>
                    <a:cubicBezTo>
                      <a:pt x="57417" y="69941"/>
                      <a:pt x="59319" y="48384"/>
                      <a:pt x="63757" y="26828"/>
                    </a:cubicBezTo>
                    <a:cubicBezTo>
                      <a:pt x="65659" y="16050"/>
                      <a:pt x="68195" y="2102"/>
                      <a:pt x="82143" y="200"/>
                    </a:cubicBezTo>
                    <a:cubicBezTo>
                      <a:pt x="97360" y="-1702"/>
                      <a:pt x="104334" y="10344"/>
                      <a:pt x="110674" y="21122"/>
                    </a:cubicBezTo>
                    <a:cubicBezTo>
                      <a:pt x="122086" y="40776"/>
                      <a:pt x="125890" y="62333"/>
                      <a:pt x="128426" y="84523"/>
                    </a:cubicBezTo>
                    <a:cubicBezTo>
                      <a:pt x="134132" y="127636"/>
                      <a:pt x="154421" y="151728"/>
                      <a:pt x="197533" y="160604"/>
                    </a:cubicBezTo>
                    <a:cubicBezTo>
                      <a:pt x="222259" y="165676"/>
                      <a:pt x="246986" y="168212"/>
                      <a:pt x="262202" y="192938"/>
                    </a:cubicBezTo>
                    <a:cubicBezTo>
                      <a:pt x="269176" y="204351"/>
                      <a:pt x="284393" y="204985"/>
                      <a:pt x="297073" y="200547"/>
                    </a:cubicBezTo>
                    <a:cubicBezTo>
                      <a:pt x="324969" y="191036"/>
                      <a:pt x="346525" y="199279"/>
                      <a:pt x="363009" y="222737"/>
                    </a:cubicBezTo>
                    <a:cubicBezTo>
                      <a:pt x="362376" y="235417"/>
                      <a:pt x="362376" y="248097"/>
                      <a:pt x="361741" y="260143"/>
                    </a:cubicBezTo>
                    <a:cubicBezTo>
                      <a:pt x="361108" y="295648"/>
                      <a:pt x="363009" y="300086"/>
                      <a:pt x="346525" y="291210"/>
                    </a:cubicBezTo>
                    <a:cubicBezTo>
                      <a:pt x="297707" y="265216"/>
                      <a:pt x="220992" y="245561"/>
                      <a:pt x="168369" y="256339"/>
                    </a:cubicBezTo>
                    <a:cubicBezTo>
                      <a:pt x="148714" y="260143"/>
                      <a:pt x="126524" y="263314"/>
                      <a:pt x="114478" y="283602"/>
                    </a:cubicBezTo>
                    <a:cubicBezTo>
                      <a:pt x="90385" y="306426"/>
                      <a:pt x="75803" y="338761"/>
                      <a:pt x="46005" y="355245"/>
                    </a:cubicBezTo>
                    <a:close/>
                  </a:path>
                </a:pathLst>
              </a:custGeom>
              <a:solidFill>
                <a:srgbClr val="FDDDAD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88">
                <a:extLst>
                  <a:ext uri="{FF2B5EF4-FFF2-40B4-BE49-F238E27FC236}">
                    <a16:creationId xmlns:a16="http://schemas.microsoft.com/office/drawing/2014/main" id="{51C2209E-FBF9-43B8-9398-39CE917DB905}"/>
                  </a:ext>
                </a:extLst>
              </p:cNvPr>
              <p:cNvSpPr/>
              <p:nvPr/>
            </p:nvSpPr>
            <p:spPr>
              <a:xfrm>
                <a:off x="3000962" y="1441220"/>
                <a:ext cx="114650" cy="113230"/>
              </a:xfrm>
              <a:custGeom>
                <a:avLst/>
                <a:gdLst>
                  <a:gd name="connsiteX0" fmla="*/ 39943 w 197724"/>
                  <a:gd name="connsiteY0" fmla="*/ 184497 h 195274"/>
                  <a:gd name="connsiteX1" fmla="*/ 57061 w 197724"/>
                  <a:gd name="connsiteY1" fmla="*/ 148358 h 195274"/>
                  <a:gd name="connsiteX2" fmla="*/ 1902 w 197724"/>
                  <a:gd name="connsiteY2" fmla="*/ 156600 h 195274"/>
                  <a:gd name="connsiteX3" fmla="*/ 0 w 197724"/>
                  <a:gd name="connsiteY3" fmla="*/ 62133 h 195274"/>
                  <a:gd name="connsiteX4" fmla="*/ 125534 w 197724"/>
                  <a:gd name="connsiteY4" fmla="*/ 0 h 195274"/>
                  <a:gd name="connsiteX5" fmla="*/ 184497 w 197724"/>
                  <a:gd name="connsiteY5" fmla="*/ 63401 h 195274"/>
                  <a:gd name="connsiteX6" fmla="*/ 175620 w 197724"/>
                  <a:gd name="connsiteY6" fmla="*/ 171183 h 195274"/>
                  <a:gd name="connsiteX7" fmla="*/ 117292 w 197724"/>
                  <a:gd name="connsiteY7" fmla="*/ 195275 h 195274"/>
                  <a:gd name="connsiteX8" fmla="*/ 39943 w 197724"/>
                  <a:gd name="connsiteY8" fmla="*/ 184497 h 1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724" h="195274">
                    <a:moveTo>
                      <a:pt x="39943" y="184497"/>
                    </a:moveTo>
                    <a:cubicBezTo>
                      <a:pt x="45015" y="173084"/>
                      <a:pt x="50721" y="162306"/>
                      <a:pt x="57061" y="148358"/>
                    </a:cubicBezTo>
                    <a:cubicBezTo>
                      <a:pt x="36772" y="147090"/>
                      <a:pt x="17752" y="136946"/>
                      <a:pt x="1902" y="156600"/>
                    </a:cubicBezTo>
                    <a:cubicBezTo>
                      <a:pt x="1268" y="124900"/>
                      <a:pt x="634" y="93833"/>
                      <a:pt x="0" y="62133"/>
                    </a:cubicBezTo>
                    <a:cubicBezTo>
                      <a:pt x="56427" y="71009"/>
                      <a:pt x="91297" y="36139"/>
                      <a:pt x="125534" y="0"/>
                    </a:cubicBezTo>
                    <a:cubicBezTo>
                      <a:pt x="147090" y="19654"/>
                      <a:pt x="169914" y="38675"/>
                      <a:pt x="184497" y="63401"/>
                    </a:cubicBezTo>
                    <a:cubicBezTo>
                      <a:pt x="206687" y="100173"/>
                      <a:pt x="199079" y="136946"/>
                      <a:pt x="175620" y="171183"/>
                    </a:cubicBezTo>
                    <a:cubicBezTo>
                      <a:pt x="157234" y="181961"/>
                      <a:pt x="138848" y="192105"/>
                      <a:pt x="117292" y="195275"/>
                    </a:cubicBezTo>
                    <a:cubicBezTo>
                      <a:pt x="93199" y="192105"/>
                      <a:pt x="77349" y="190203"/>
                      <a:pt x="39943" y="184497"/>
                    </a:cubicBezTo>
                    <a:close/>
                  </a:path>
                </a:pathLst>
              </a:custGeom>
              <a:solidFill>
                <a:srgbClr val="FBDDAE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89">
                <a:extLst>
                  <a:ext uri="{FF2B5EF4-FFF2-40B4-BE49-F238E27FC236}">
                    <a16:creationId xmlns:a16="http://schemas.microsoft.com/office/drawing/2014/main" id="{67AF34D5-6D71-4400-9607-E36AC8C02393}"/>
                  </a:ext>
                </a:extLst>
              </p:cNvPr>
              <p:cNvSpPr/>
              <p:nvPr/>
            </p:nvSpPr>
            <p:spPr>
              <a:xfrm>
                <a:off x="2569653" y="547741"/>
                <a:ext cx="151489" cy="44987"/>
              </a:xfrm>
              <a:custGeom>
                <a:avLst/>
                <a:gdLst>
                  <a:gd name="connsiteX0" fmla="*/ 132 w 261256"/>
                  <a:gd name="connsiteY0" fmla="*/ 43348 h 77584"/>
                  <a:gd name="connsiteX1" fmla="*/ 31833 w 261256"/>
                  <a:gd name="connsiteY1" fmla="*/ 12915 h 77584"/>
                  <a:gd name="connsiteX2" fmla="*/ 211258 w 261256"/>
                  <a:gd name="connsiteY2" fmla="*/ 15451 h 77584"/>
                  <a:gd name="connsiteX3" fmla="*/ 256272 w 261256"/>
                  <a:gd name="connsiteY3" fmla="*/ 38910 h 77584"/>
                  <a:gd name="connsiteX4" fmla="*/ 260710 w 261256"/>
                  <a:gd name="connsiteY4" fmla="*/ 77584 h 77584"/>
                  <a:gd name="connsiteX5" fmla="*/ 132 w 261256"/>
                  <a:gd name="connsiteY5" fmla="*/ 43348 h 7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256" h="77584">
                    <a:moveTo>
                      <a:pt x="132" y="43348"/>
                    </a:moveTo>
                    <a:cubicBezTo>
                      <a:pt x="-1770" y="28132"/>
                      <a:pt x="17250" y="17987"/>
                      <a:pt x="31833" y="12915"/>
                    </a:cubicBezTo>
                    <a:cubicBezTo>
                      <a:pt x="97770" y="-9275"/>
                      <a:pt x="171315" y="869"/>
                      <a:pt x="211258" y="15451"/>
                    </a:cubicBezTo>
                    <a:cubicBezTo>
                      <a:pt x="233448" y="22425"/>
                      <a:pt x="250566" y="26229"/>
                      <a:pt x="256272" y="38910"/>
                    </a:cubicBezTo>
                    <a:cubicBezTo>
                      <a:pt x="262612" y="59198"/>
                      <a:pt x="261344" y="59832"/>
                      <a:pt x="260710" y="77584"/>
                    </a:cubicBezTo>
                    <a:cubicBezTo>
                      <a:pt x="226474" y="26863"/>
                      <a:pt x="74311" y="-4203"/>
                      <a:pt x="132" y="43348"/>
                    </a:cubicBezTo>
                    <a:close/>
                  </a:path>
                </a:pathLst>
              </a:custGeom>
              <a:solidFill>
                <a:srgbClr val="9EACC6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90">
                <a:extLst>
                  <a:ext uri="{FF2B5EF4-FFF2-40B4-BE49-F238E27FC236}">
                    <a16:creationId xmlns:a16="http://schemas.microsoft.com/office/drawing/2014/main" id="{5D999792-3F79-44FD-B792-A07E8E36AC16}"/>
                  </a:ext>
                </a:extLst>
              </p:cNvPr>
              <p:cNvSpPr/>
              <p:nvPr/>
            </p:nvSpPr>
            <p:spPr>
              <a:xfrm>
                <a:off x="2183809" y="1429427"/>
                <a:ext cx="133530" cy="173165"/>
              </a:xfrm>
              <a:custGeom>
                <a:avLst/>
                <a:gdLst>
                  <a:gd name="connsiteX0" fmla="*/ 158979 w 230284"/>
                  <a:gd name="connsiteY0" fmla="*/ 49 h 298637"/>
                  <a:gd name="connsiteX1" fmla="*/ 214771 w 230284"/>
                  <a:gd name="connsiteY1" fmla="*/ 85641 h 298637"/>
                  <a:gd name="connsiteX2" fmla="*/ 227451 w 230284"/>
                  <a:gd name="connsiteY2" fmla="*/ 147139 h 298637"/>
                  <a:gd name="connsiteX3" fmla="*/ 228720 w 230284"/>
                  <a:gd name="connsiteY3" fmla="*/ 211174 h 298637"/>
                  <a:gd name="connsiteX4" fmla="*/ 214137 w 230284"/>
                  <a:gd name="connsiteY4" fmla="*/ 236535 h 298637"/>
                  <a:gd name="connsiteX5" fmla="*/ 190045 w 230284"/>
                  <a:gd name="connsiteY5" fmla="*/ 216881 h 298637"/>
                  <a:gd name="connsiteX6" fmla="*/ 177999 w 230284"/>
                  <a:gd name="connsiteY6" fmla="*/ 161722 h 298637"/>
                  <a:gd name="connsiteX7" fmla="*/ 156442 w 230284"/>
                  <a:gd name="connsiteY7" fmla="*/ 131923 h 298637"/>
                  <a:gd name="connsiteX8" fmla="*/ 139324 w 230284"/>
                  <a:gd name="connsiteY8" fmla="*/ 164892 h 298637"/>
                  <a:gd name="connsiteX9" fmla="*/ 166587 w 230284"/>
                  <a:gd name="connsiteY9" fmla="*/ 212442 h 298637"/>
                  <a:gd name="connsiteX10" fmla="*/ 177999 w 230284"/>
                  <a:gd name="connsiteY10" fmla="*/ 233365 h 298637"/>
                  <a:gd name="connsiteX11" fmla="*/ 165319 w 230284"/>
                  <a:gd name="connsiteY11" fmla="*/ 246045 h 298637"/>
                  <a:gd name="connsiteX12" fmla="*/ 169123 w 230284"/>
                  <a:gd name="connsiteY12" fmla="*/ 273307 h 298637"/>
                  <a:gd name="connsiteX13" fmla="*/ 172927 w 230284"/>
                  <a:gd name="connsiteY13" fmla="*/ 294864 h 298637"/>
                  <a:gd name="connsiteX14" fmla="*/ 147566 w 230284"/>
                  <a:gd name="connsiteY14" fmla="*/ 291060 h 298637"/>
                  <a:gd name="connsiteX15" fmla="*/ 67047 w 230284"/>
                  <a:gd name="connsiteY15" fmla="*/ 237803 h 298637"/>
                  <a:gd name="connsiteX16" fmla="*/ 4914 w 230284"/>
                  <a:gd name="connsiteY16" fmla="*/ 79300 h 298637"/>
                  <a:gd name="connsiteX17" fmla="*/ 17594 w 230284"/>
                  <a:gd name="connsiteY17" fmla="*/ 4487 h 298637"/>
                  <a:gd name="connsiteX18" fmla="*/ 158979 w 230284"/>
                  <a:gd name="connsiteY18" fmla="*/ 49 h 29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284" h="298637">
                    <a:moveTo>
                      <a:pt x="158979" y="49"/>
                    </a:moveTo>
                    <a:cubicBezTo>
                      <a:pt x="175463" y="7657"/>
                      <a:pt x="211601" y="59646"/>
                      <a:pt x="214771" y="85641"/>
                    </a:cubicBezTo>
                    <a:cubicBezTo>
                      <a:pt x="226818" y="126217"/>
                      <a:pt x="223013" y="119243"/>
                      <a:pt x="227451" y="147139"/>
                    </a:cubicBezTo>
                    <a:cubicBezTo>
                      <a:pt x="230621" y="164892"/>
                      <a:pt x="231255" y="193422"/>
                      <a:pt x="228720" y="211174"/>
                    </a:cubicBezTo>
                    <a:cubicBezTo>
                      <a:pt x="227451" y="221953"/>
                      <a:pt x="226183" y="233999"/>
                      <a:pt x="214137" y="236535"/>
                    </a:cubicBezTo>
                    <a:cubicBezTo>
                      <a:pt x="200189" y="239071"/>
                      <a:pt x="194483" y="227659"/>
                      <a:pt x="190045" y="216881"/>
                    </a:cubicBezTo>
                    <a:cubicBezTo>
                      <a:pt x="183705" y="199128"/>
                      <a:pt x="177365" y="181376"/>
                      <a:pt x="177999" y="161722"/>
                    </a:cubicBezTo>
                    <a:cubicBezTo>
                      <a:pt x="178633" y="147139"/>
                      <a:pt x="179267" y="130655"/>
                      <a:pt x="156442" y="131923"/>
                    </a:cubicBezTo>
                    <a:cubicBezTo>
                      <a:pt x="132350" y="133191"/>
                      <a:pt x="139324" y="150944"/>
                      <a:pt x="139324" y="164892"/>
                    </a:cubicBezTo>
                    <a:cubicBezTo>
                      <a:pt x="139324" y="185814"/>
                      <a:pt x="142494" y="204834"/>
                      <a:pt x="166587" y="212442"/>
                    </a:cubicBezTo>
                    <a:cubicBezTo>
                      <a:pt x="174829" y="215612"/>
                      <a:pt x="177999" y="223855"/>
                      <a:pt x="177999" y="233365"/>
                    </a:cubicBezTo>
                    <a:cubicBezTo>
                      <a:pt x="176731" y="240973"/>
                      <a:pt x="172927" y="245411"/>
                      <a:pt x="165319" y="246045"/>
                    </a:cubicBezTo>
                    <a:cubicBezTo>
                      <a:pt x="153272" y="256823"/>
                      <a:pt x="166587" y="264431"/>
                      <a:pt x="169123" y="273307"/>
                    </a:cubicBezTo>
                    <a:cubicBezTo>
                      <a:pt x="171024" y="280916"/>
                      <a:pt x="182437" y="287890"/>
                      <a:pt x="172927" y="294864"/>
                    </a:cubicBezTo>
                    <a:cubicBezTo>
                      <a:pt x="164684" y="301204"/>
                      <a:pt x="151370" y="299302"/>
                      <a:pt x="147566" y="291060"/>
                    </a:cubicBezTo>
                    <a:cubicBezTo>
                      <a:pt x="131082" y="256823"/>
                      <a:pt x="97480" y="251117"/>
                      <a:pt x="67047" y="237803"/>
                    </a:cubicBezTo>
                    <a:cubicBezTo>
                      <a:pt x="-792" y="208638"/>
                      <a:pt x="-7132" y="143335"/>
                      <a:pt x="4914" y="79300"/>
                    </a:cubicBezTo>
                    <a:cubicBezTo>
                      <a:pt x="5548" y="74228"/>
                      <a:pt x="14424" y="26678"/>
                      <a:pt x="17594" y="4487"/>
                    </a:cubicBezTo>
                    <a:cubicBezTo>
                      <a:pt x="65779" y="5121"/>
                      <a:pt x="110160" y="-585"/>
                      <a:pt x="158979" y="49"/>
                    </a:cubicBezTo>
                    <a:close/>
                  </a:path>
                </a:pathLst>
              </a:custGeom>
              <a:solidFill>
                <a:srgbClr val="FBDDAC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91">
                <a:extLst>
                  <a:ext uri="{FF2B5EF4-FFF2-40B4-BE49-F238E27FC236}">
                    <a16:creationId xmlns:a16="http://schemas.microsoft.com/office/drawing/2014/main" id="{1605DC6B-22D2-4287-BF00-BFEED4EECDDF}"/>
                  </a:ext>
                </a:extLst>
              </p:cNvPr>
              <p:cNvSpPr/>
              <p:nvPr/>
            </p:nvSpPr>
            <p:spPr>
              <a:xfrm>
                <a:off x="2456632" y="2378679"/>
                <a:ext cx="124968" cy="273685"/>
              </a:xfrm>
              <a:custGeom>
                <a:avLst/>
                <a:gdLst>
                  <a:gd name="connsiteX0" fmla="*/ 123404 w 215517"/>
                  <a:gd name="connsiteY0" fmla="*/ 459657 h 471992"/>
                  <a:gd name="connsiteX1" fmla="*/ 169686 w 215517"/>
                  <a:gd name="connsiteY1" fmla="*/ 441270 h 471992"/>
                  <a:gd name="connsiteX2" fmla="*/ 210263 w 215517"/>
                  <a:gd name="connsiteY2" fmla="*/ 315103 h 471992"/>
                  <a:gd name="connsiteX3" fmla="*/ 209629 w 215517"/>
                  <a:gd name="connsiteY3" fmla="*/ 290376 h 471992"/>
                  <a:gd name="connsiteX4" fmla="*/ 195047 w 215517"/>
                  <a:gd name="connsiteY4" fmla="*/ 262480 h 471992"/>
                  <a:gd name="connsiteX5" fmla="*/ 158274 w 215517"/>
                  <a:gd name="connsiteY5" fmla="*/ 0 h 471992"/>
                  <a:gd name="connsiteX6" fmla="*/ 152569 w 215517"/>
                  <a:gd name="connsiteY6" fmla="*/ 634 h 471992"/>
                  <a:gd name="connsiteX7" fmla="*/ 53029 w 215517"/>
                  <a:gd name="connsiteY7" fmla="*/ 276428 h 471992"/>
                  <a:gd name="connsiteX8" fmla="*/ 25132 w 215517"/>
                  <a:gd name="connsiteY8" fmla="*/ 291644 h 471992"/>
                  <a:gd name="connsiteX9" fmla="*/ 2942 w 215517"/>
                  <a:gd name="connsiteY9" fmla="*/ 288474 h 471992"/>
                  <a:gd name="connsiteX10" fmla="*/ 4210 w 215517"/>
                  <a:gd name="connsiteY10" fmla="*/ 312567 h 471992"/>
                  <a:gd name="connsiteX11" fmla="*/ 123404 w 215517"/>
                  <a:gd name="connsiteY11" fmla="*/ 459657 h 47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517" h="471992">
                    <a:moveTo>
                      <a:pt x="123404" y="459657"/>
                    </a:moveTo>
                    <a:cubicBezTo>
                      <a:pt x="155104" y="479945"/>
                      <a:pt x="159542" y="476141"/>
                      <a:pt x="169686" y="441270"/>
                    </a:cubicBezTo>
                    <a:cubicBezTo>
                      <a:pt x="182367" y="398792"/>
                      <a:pt x="196949" y="357581"/>
                      <a:pt x="210263" y="315103"/>
                    </a:cubicBezTo>
                    <a:cubicBezTo>
                      <a:pt x="212799" y="306861"/>
                      <a:pt x="221041" y="294181"/>
                      <a:pt x="209629" y="290376"/>
                    </a:cubicBezTo>
                    <a:cubicBezTo>
                      <a:pt x="193779" y="284670"/>
                      <a:pt x="196949" y="272624"/>
                      <a:pt x="195047" y="262480"/>
                    </a:cubicBezTo>
                    <a:cubicBezTo>
                      <a:pt x="182367" y="174986"/>
                      <a:pt x="170321" y="87493"/>
                      <a:pt x="158274" y="0"/>
                    </a:cubicBezTo>
                    <a:cubicBezTo>
                      <a:pt x="156372" y="0"/>
                      <a:pt x="154470" y="0"/>
                      <a:pt x="152569" y="634"/>
                    </a:cubicBezTo>
                    <a:cubicBezTo>
                      <a:pt x="118966" y="92565"/>
                      <a:pt x="85363" y="183863"/>
                      <a:pt x="53029" y="276428"/>
                    </a:cubicBezTo>
                    <a:cubicBezTo>
                      <a:pt x="47323" y="292278"/>
                      <a:pt x="42885" y="301154"/>
                      <a:pt x="25132" y="291644"/>
                    </a:cubicBezTo>
                    <a:cubicBezTo>
                      <a:pt x="18792" y="288474"/>
                      <a:pt x="9916" y="280232"/>
                      <a:pt x="2942" y="288474"/>
                    </a:cubicBezTo>
                    <a:cubicBezTo>
                      <a:pt x="-2764" y="295448"/>
                      <a:pt x="1040" y="304958"/>
                      <a:pt x="4210" y="312567"/>
                    </a:cubicBezTo>
                    <a:cubicBezTo>
                      <a:pt x="28937" y="373432"/>
                      <a:pt x="67611" y="424152"/>
                      <a:pt x="123404" y="459657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92">
                <a:extLst>
                  <a:ext uri="{FF2B5EF4-FFF2-40B4-BE49-F238E27FC236}">
                    <a16:creationId xmlns:a16="http://schemas.microsoft.com/office/drawing/2014/main" id="{C8B56B0A-5BCC-49FE-A069-F9CBB3DDBFA1}"/>
                  </a:ext>
                </a:extLst>
              </p:cNvPr>
              <p:cNvSpPr/>
              <p:nvPr/>
            </p:nvSpPr>
            <p:spPr>
              <a:xfrm>
                <a:off x="2882584" y="2636755"/>
                <a:ext cx="8822" cy="1470"/>
              </a:xfrm>
              <a:custGeom>
                <a:avLst/>
                <a:gdLst>
                  <a:gd name="connsiteX0" fmla="*/ 15216 w 15215"/>
                  <a:gd name="connsiteY0" fmla="*/ 0 h 2535"/>
                  <a:gd name="connsiteX1" fmla="*/ 0 w 15215"/>
                  <a:gd name="connsiteY1" fmla="*/ 2536 h 2535"/>
                  <a:gd name="connsiteX2" fmla="*/ 15216 w 15215"/>
                  <a:gd name="connsiteY2" fmla="*/ 0 h 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5" h="2535">
                    <a:moveTo>
                      <a:pt x="15216" y="0"/>
                    </a:moveTo>
                    <a:lnTo>
                      <a:pt x="0" y="2536"/>
                    </a:lnTo>
                    <a:cubicBezTo>
                      <a:pt x="5072" y="2536"/>
                      <a:pt x="10144" y="634"/>
                      <a:pt x="15216" y="0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93">
                <a:extLst>
                  <a:ext uri="{FF2B5EF4-FFF2-40B4-BE49-F238E27FC236}">
                    <a16:creationId xmlns:a16="http://schemas.microsoft.com/office/drawing/2014/main" id="{287E2DB7-3997-4B11-A086-E68AC153ACC1}"/>
                  </a:ext>
                </a:extLst>
              </p:cNvPr>
              <p:cNvSpPr/>
              <p:nvPr/>
            </p:nvSpPr>
            <p:spPr>
              <a:xfrm>
                <a:off x="2665682" y="2657315"/>
                <a:ext cx="41175" cy="12960"/>
              </a:xfrm>
              <a:custGeom>
                <a:avLst/>
                <a:gdLst>
                  <a:gd name="connsiteX0" fmla="*/ 12680 w 71009"/>
                  <a:gd name="connsiteY0" fmla="*/ 22238 h 22350"/>
                  <a:gd name="connsiteX1" fmla="*/ 70375 w 71009"/>
                  <a:gd name="connsiteY1" fmla="*/ 15264 h 22350"/>
                  <a:gd name="connsiteX2" fmla="*/ 71009 w 71009"/>
                  <a:gd name="connsiteY2" fmla="*/ 8924 h 22350"/>
                  <a:gd name="connsiteX3" fmla="*/ 10778 w 71009"/>
                  <a:gd name="connsiteY3" fmla="*/ 48 h 22350"/>
                  <a:gd name="connsiteX4" fmla="*/ 0 w 71009"/>
                  <a:gd name="connsiteY4" fmla="*/ 12728 h 22350"/>
                  <a:gd name="connsiteX5" fmla="*/ 12680 w 71009"/>
                  <a:gd name="connsiteY5" fmla="*/ 22238 h 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09" h="22350">
                    <a:moveTo>
                      <a:pt x="12680" y="22238"/>
                    </a:moveTo>
                    <a:cubicBezTo>
                      <a:pt x="31700" y="19703"/>
                      <a:pt x="51355" y="17166"/>
                      <a:pt x="70375" y="15264"/>
                    </a:cubicBezTo>
                    <a:cubicBezTo>
                      <a:pt x="70375" y="13363"/>
                      <a:pt x="70375" y="11460"/>
                      <a:pt x="71009" y="8924"/>
                    </a:cubicBezTo>
                    <a:cubicBezTo>
                      <a:pt x="50721" y="5754"/>
                      <a:pt x="31066" y="2584"/>
                      <a:pt x="10778" y="48"/>
                    </a:cubicBezTo>
                    <a:cubicBezTo>
                      <a:pt x="3170" y="-586"/>
                      <a:pt x="0" y="5120"/>
                      <a:pt x="0" y="12728"/>
                    </a:cubicBezTo>
                    <a:cubicBezTo>
                      <a:pt x="0" y="20970"/>
                      <a:pt x="5706" y="22873"/>
                      <a:pt x="12680" y="2223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4">
                <a:extLst>
                  <a:ext uri="{FF2B5EF4-FFF2-40B4-BE49-F238E27FC236}">
                    <a16:creationId xmlns:a16="http://schemas.microsoft.com/office/drawing/2014/main" id="{D9B8BE8C-0591-4B73-A23E-E8D67AB47791}"/>
                  </a:ext>
                </a:extLst>
              </p:cNvPr>
              <p:cNvSpPr/>
              <p:nvPr/>
            </p:nvSpPr>
            <p:spPr>
              <a:xfrm>
                <a:off x="2337388" y="2687489"/>
                <a:ext cx="57350" cy="735"/>
              </a:xfrm>
              <a:custGeom>
                <a:avLst/>
                <a:gdLst>
                  <a:gd name="connsiteX0" fmla="*/ 63401 w 98905"/>
                  <a:gd name="connsiteY0" fmla="*/ 1268 h 1268"/>
                  <a:gd name="connsiteX1" fmla="*/ 98905 w 98905"/>
                  <a:gd name="connsiteY1" fmla="*/ 0 h 1268"/>
                  <a:gd name="connsiteX2" fmla="*/ 0 w 98905"/>
                  <a:gd name="connsiteY2" fmla="*/ 1268 h 1268"/>
                  <a:gd name="connsiteX3" fmla="*/ 63401 w 98905"/>
                  <a:gd name="connsiteY3" fmla="*/ 1268 h 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05" h="1268">
                    <a:moveTo>
                      <a:pt x="63401" y="1268"/>
                    </a:moveTo>
                    <a:cubicBezTo>
                      <a:pt x="74179" y="1268"/>
                      <a:pt x="84957" y="634"/>
                      <a:pt x="98905" y="0"/>
                    </a:cubicBezTo>
                    <a:lnTo>
                      <a:pt x="0" y="1268"/>
                    </a:lnTo>
                    <a:cubicBezTo>
                      <a:pt x="20922" y="1268"/>
                      <a:pt x="41844" y="1268"/>
                      <a:pt x="63401" y="126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5">
                <a:extLst>
                  <a:ext uri="{FF2B5EF4-FFF2-40B4-BE49-F238E27FC236}">
                    <a16:creationId xmlns:a16="http://schemas.microsoft.com/office/drawing/2014/main" id="{22A286FB-6D5D-4721-89F3-7255168DD16D}"/>
                  </a:ext>
                </a:extLst>
              </p:cNvPr>
              <p:cNvSpPr/>
              <p:nvPr/>
            </p:nvSpPr>
            <p:spPr>
              <a:xfrm>
                <a:off x="2158202" y="555135"/>
                <a:ext cx="918093" cy="2145575"/>
              </a:xfrm>
              <a:custGeom>
                <a:avLst/>
                <a:gdLst>
                  <a:gd name="connsiteX0" fmla="*/ 1577675 w 1583326"/>
                  <a:gd name="connsiteY0" fmla="*/ 1482478 h 3700220"/>
                  <a:gd name="connsiteX1" fmla="*/ 1473697 w 1583326"/>
                  <a:gd name="connsiteY1" fmla="*/ 1022821 h 3700220"/>
                  <a:gd name="connsiteX2" fmla="*/ 1300613 w 1583326"/>
                  <a:gd name="connsiteY2" fmla="*/ 258206 h 3700220"/>
                  <a:gd name="connsiteX3" fmla="*/ 1267010 w 1583326"/>
                  <a:gd name="connsiteY3" fmla="*/ 218897 h 3700220"/>
                  <a:gd name="connsiteX4" fmla="*/ 1081880 w 1583326"/>
                  <a:gd name="connsiteY4" fmla="*/ 146620 h 3700220"/>
                  <a:gd name="connsiteX5" fmla="*/ 970294 w 1583326"/>
                  <a:gd name="connsiteY5" fmla="*/ 64199 h 3700220"/>
                  <a:gd name="connsiteX6" fmla="*/ 946202 w 1583326"/>
                  <a:gd name="connsiteY6" fmla="*/ 36303 h 3700220"/>
                  <a:gd name="connsiteX7" fmla="*/ 724298 w 1583326"/>
                  <a:gd name="connsiteY7" fmla="*/ 19185 h 3700220"/>
                  <a:gd name="connsiteX8" fmla="*/ 692598 w 1583326"/>
                  <a:gd name="connsiteY8" fmla="*/ 48349 h 3700220"/>
                  <a:gd name="connsiteX9" fmla="*/ 646315 w 1583326"/>
                  <a:gd name="connsiteY9" fmla="*/ 93364 h 3700220"/>
                  <a:gd name="connsiteX10" fmla="*/ 622857 w 1583326"/>
                  <a:gd name="connsiteY10" fmla="*/ 109214 h 3700220"/>
                  <a:gd name="connsiteX11" fmla="*/ 476401 w 1583326"/>
                  <a:gd name="connsiteY11" fmla="*/ 173883 h 3700220"/>
                  <a:gd name="connsiteX12" fmla="*/ 353403 w 1583326"/>
                  <a:gd name="connsiteY12" fmla="*/ 228408 h 3700220"/>
                  <a:gd name="connsiteX13" fmla="*/ 315996 w 1583326"/>
                  <a:gd name="connsiteY13" fmla="*/ 274056 h 3700220"/>
                  <a:gd name="connsiteX14" fmla="*/ 273518 w 1583326"/>
                  <a:gd name="connsiteY14" fmla="*/ 417976 h 3700220"/>
                  <a:gd name="connsiteX15" fmla="*/ 177148 w 1583326"/>
                  <a:gd name="connsiteY15" fmla="*/ 612617 h 3700220"/>
                  <a:gd name="connsiteX16" fmla="*/ 114381 w 1583326"/>
                  <a:gd name="connsiteY16" fmla="*/ 752733 h 3700220"/>
                  <a:gd name="connsiteX17" fmla="*/ 37032 w 1583326"/>
                  <a:gd name="connsiteY17" fmla="*/ 950544 h 3700220"/>
                  <a:gd name="connsiteX18" fmla="*/ 30058 w 1583326"/>
                  <a:gd name="connsiteY18" fmla="*/ 1046914 h 3700220"/>
                  <a:gd name="connsiteX19" fmla="*/ 16744 w 1583326"/>
                  <a:gd name="connsiteY19" fmla="*/ 1232678 h 3700220"/>
                  <a:gd name="connsiteX20" fmla="*/ 260 w 1583326"/>
                  <a:gd name="connsiteY20" fmla="*/ 1474870 h 3700220"/>
                  <a:gd name="connsiteX21" fmla="*/ 35130 w 1583326"/>
                  <a:gd name="connsiteY21" fmla="*/ 1516081 h 3700220"/>
                  <a:gd name="connsiteX22" fmla="*/ 208215 w 1583326"/>
                  <a:gd name="connsiteY22" fmla="*/ 1514179 h 3700220"/>
                  <a:gd name="connsiteX23" fmla="*/ 227235 w 1583326"/>
                  <a:gd name="connsiteY23" fmla="*/ 1464092 h 3700220"/>
                  <a:gd name="connsiteX24" fmla="*/ 227869 w 1583326"/>
                  <a:gd name="connsiteY24" fmla="*/ 1188298 h 3700220"/>
                  <a:gd name="connsiteX25" fmla="*/ 283028 w 1583326"/>
                  <a:gd name="connsiteY25" fmla="*/ 935328 h 3700220"/>
                  <a:gd name="connsiteX26" fmla="*/ 341990 w 1583326"/>
                  <a:gd name="connsiteY26" fmla="*/ 852273 h 3700220"/>
                  <a:gd name="connsiteX27" fmla="*/ 244353 w 1583326"/>
                  <a:gd name="connsiteY27" fmla="*/ 1533199 h 3700220"/>
                  <a:gd name="connsiteX28" fmla="*/ 236745 w 1583326"/>
                  <a:gd name="connsiteY28" fmla="*/ 1589626 h 3700220"/>
                  <a:gd name="connsiteX29" fmla="*/ 279858 w 1583326"/>
                  <a:gd name="connsiteY29" fmla="*/ 1674583 h 3700220"/>
                  <a:gd name="connsiteX30" fmla="*/ 499225 w 1583326"/>
                  <a:gd name="connsiteY30" fmla="*/ 1706918 h 3700220"/>
                  <a:gd name="connsiteX31" fmla="*/ 532193 w 1583326"/>
                  <a:gd name="connsiteY31" fmla="*/ 1734180 h 3700220"/>
                  <a:gd name="connsiteX32" fmla="*/ 570868 w 1583326"/>
                  <a:gd name="connsiteY32" fmla="*/ 1937063 h 3700220"/>
                  <a:gd name="connsiteX33" fmla="*/ 626661 w 1583326"/>
                  <a:gd name="connsiteY33" fmla="*/ 2262944 h 3700220"/>
                  <a:gd name="connsiteX34" fmla="*/ 631099 w 1583326"/>
                  <a:gd name="connsiteY34" fmla="*/ 2481677 h 3700220"/>
                  <a:gd name="connsiteX35" fmla="*/ 624125 w 1583326"/>
                  <a:gd name="connsiteY35" fmla="*/ 2512109 h 3700220"/>
                  <a:gd name="connsiteX36" fmla="*/ 413634 w 1583326"/>
                  <a:gd name="connsiteY36" fmla="*/ 3006637 h 3700220"/>
                  <a:gd name="connsiteX37" fmla="*/ 277322 w 1583326"/>
                  <a:gd name="connsiteY37" fmla="*/ 3338857 h 3700220"/>
                  <a:gd name="connsiteX38" fmla="*/ 243719 w 1583326"/>
                  <a:gd name="connsiteY38" fmla="*/ 3371826 h 3700220"/>
                  <a:gd name="connsiteX39" fmla="*/ 215189 w 1583326"/>
                  <a:gd name="connsiteY39" fmla="*/ 3390212 h 3700220"/>
                  <a:gd name="connsiteX40" fmla="*/ 139742 w 1583326"/>
                  <a:gd name="connsiteY40" fmla="*/ 3543643 h 3700220"/>
                  <a:gd name="connsiteX41" fmla="*/ 149886 w 1583326"/>
                  <a:gd name="connsiteY41" fmla="*/ 3569003 h 3700220"/>
                  <a:gd name="connsiteX42" fmla="*/ 272884 w 1583326"/>
                  <a:gd name="connsiteY42" fmla="*/ 3618456 h 3700220"/>
                  <a:gd name="connsiteX43" fmla="*/ 361645 w 1583326"/>
                  <a:gd name="connsiteY43" fmla="*/ 3636842 h 3700220"/>
                  <a:gd name="connsiteX44" fmla="*/ 428216 w 1583326"/>
                  <a:gd name="connsiteY44" fmla="*/ 3677419 h 3700220"/>
                  <a:gd name="connsiteX45" fmla="*/ 514441 w 1583326"/>
                  <a:gd name="connsiteY45" fmla="*/ 3696439 h 3700220"/>
                  <a:gd name="connsiteX46" fmla="*/ 659629 w 1583326"/>
                  <a:gd name="connsiteY46" fmla="*/ 3678687 h 3700220"/>
                  <a:gd name="connsiteX47" fmla="*/ 668505 w 1583326"/>
                  <a:gd name="connsiteY47" fmla="*/ 3629868 h 3700220"/>
                  <a:gd name="connsiteX48" fmla="*/ 638073 w 1583326"/>
                  <a:gd name="connsiteY48" fmla="*/ 3605776 h 3700220"/>
                  <a:gd name="connsiteX49" fmla="*/ 518879 w 1583326"/>
                  <a:gd name="connsiteY49" fmla="*/ 3458685 h 3700220"/>
                  <a:gd name="connsiteX50" fmla="*/ 517611 w 1583326"/>
                  <a:gd name="connsiteY50" fmla="*/ 3434593 h 3700220"/>
                  <a:gd name="connsiteX51" fmla="*/ 539801 w 1583326"/>
                  <a:gd name="connsiteY51" fmla="*/ 3437763 h 3700220"/>
                  <a:gd name="connsiteX52" fmla="*/ 567698 w 1583326"/>
                  <a:gd name="connsiteY52" fmla="*/ 3422547 h 3700220"/>
                  <a:gd name="connsiteX53" fmla="*/ 667238 w 1583326"/>
                  <a:gd name="connsiteY53" fmla="*/ 3146753 h 3700220"/>
                  <a:gd name="connsiteX54" fmla="*/ 672943 w 1583326"/>
                  <a:gd name="connsiteY54" fmla="*/ 3146119 h 3700220"/>
                  <a:gd name="connsiteX55" fmla="*/ 709716 w 1583326"/>
                  <a:gd name="connsiteY55" fmla="*/ 3408598 h 3700220"/>
                  <a:gd name="connsiteX56" fmla="*/ 724298 w 1583326"/>
                  <a:gd name="connsiteY56" fmla="*/ 3436495 h 3700220"/>
                  <a:gd name="connsiteX57" fmla="*/ 724932 w 1583326"/>
                  <a:gd name="connsiteY57" fmla="*/ 3461221 h 3700220"/>
                  <a:gd name="connsiteX58" fmla="*/ 684356 w 1583326"/>
                  <a:gd name="connsiteY58" fmla="*/ 3587389 h 3700220"/>
                  <a:gd name="connsiteX59" fmla="*/ 754097 w 1583326"/>
                  <a:gd name="connsiteY59" fmla="*/ 3630502 h 3700220"/>
                  <a:gd name="connsiteX60" fmla="*/ 838420 w 1583326"/>
                  <a:gd name="connsiteY60" fmla="*/ 3638110 h 3700220"/>
                  <a:gd name="connsiteX61" fmla="*/ 884703 w 1583326"/>
                  <a:gd name="connsiteY61" fmla="*/ 3617821 h 3700220"/>
                  <a:gd name="connsiteX62" fmla="*/ 946836 w 1583326"/>
                  <a:gd name="connsiteY62" fmla="*/ 3635574 h 3700220"/>
                  <a:gd name="connsiteX63" fmla="*/ 1230872 w 1583326"/>
                  <a:gd name="connsiteY63" fmla="*/ 3603239 h 3700220"/>
                  <a:gd name="connsiteX64" fmla="*/ 1241650 w 1583326"/>
                  <a:gd name="connsiteY64" fmla="*/ 3574709 h 3700220"/>
                  <a:gd name="connsiteX65" fmla="*/ 1186491 w 1583326"/>
                  <a:gd name="connsiteY65" fmla="*/ 3523354 h 3700220"/>
                  <a:gd name="connsiteX66" fmla="*/ 1088220 w 1583326"/>
                  <a:gd name="connsiteY66" fmla="*/ 3507504 h 3700220"/>
                  <a:gd name="connsiteX67" fmla="*/ 979170 w 1583326"/>
                  <a:gd name="connsiteY67" fmla="*/ 3426351 h 3700220"/>
                  <a:gd name="connsiteX68" fmla="*/ 969026 w 1583326"/>
                  <a:gd name="connsiteY68" fmla="*/ 3400991 h 3700220"/>
                  <a:gd name="connsiteX69" fmla="*/ 921475 w 1583326"/>
                  <a:gd name="connsiteY69" fmla="*/ 3142949 h 3700220"/>
                  <a:gd name="connsiteX70" fmla="*/ 910063 w 1583326"/>
                  <a:gd name="connsiteY70" fmla="*/ 3058626 h 3700220"/>
                  <a:gd name="connsiteX71" fmla="*/ 946836 w 1583326"/>
                  <a:gd name="connsiteY71" fmla="*/ 2600871 h 3700220"/>
                  <a:gd name="connsiteX72" fmla="*/ 992484 w 1583326"/>
                  <a:gd name="connsiteY72" fmla="*/ 2366921 h 3700220"/>
                  <a:gd name="connsiteX73" fmla="*/ 1176981 w 1583326"/>
                  <a:gd name="connsiteY73" fmla="*/ 1760808 h 3700220"/>
                  <a:gd name="connsiteX74" fmla="*/ 1223264 w 1583326"/>
                  <a:gd name="connsiteY74" fmla="*/ 1714525 h 3700220"/>
                  <a:gd name="connsiteX75" fmla="*/ 1250526 w 1583326"/>
                  <a:gd name="connsiteY75" fmla="*/ 1680923 h 3700220"/>
                  <a:gd name="connsiteX76" fmla="*/ 1213753 w 1583326"/>
                  <a:gd name="connsiteY76" fmla="*/ 1153427 h 3700220"/>
                  <a:gd name="connsiteX77" fmla="*/ 1203609 w 1583326"/>
                  <a:gd name="connsiteY77" fmla="*/ 986683 h 3700220"/>
                  <a:gd name="connsiteX78" fmla="*/ 1426781 w 1583326"/>
                  <a:gd name="connsiteY78" fmla="*/ 1562363 h 3700220"/>
                  <a:gd name="connsiteX79" fmla="*/ 1454043 w 1583326"/>
                  <a:gd name="connsiteY79" fmla="*/ 1592162 h 3700220"/>
                  <a:gd name="connsiteX80" fmla="*/ 1579577 w 1583326"/>
                  <a:gd name="connsiteY80" fmla="*/ 1530029 h 3700220"/>
                  <a:gd name="connsiteX81" fmla="*/ 1577675 w 1583326"/>
                  <a:gd name="connsiteY81" fmla="*/ 1482478 h 370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83326" h="3700220">
                    <a:moveTo>
                      <a:pt x="1577675" y="1482478"/>
                    </a:moveTo>
                    <a:cubicBezTo>
                      <a:pt x="1543438" y="1329048"/>
                      <a:pt x="1508568" y="1176252"/>
                      <a:pt x="1473697" y="1022821"/>
                    </a:cubicBezTo>
                    <a:cubicBezTo>
                      <a:pt x="1416003" y="767950"/>
                      <a:pt x="1357674" y="513078"/>
                      <a:pt x="1300613" y="258206"/>
                    </a:cubicBezTo>
                    <a:cubicBezTo>
                      <a:pt x="1295541" y="236016"/>
                      <a:pt x="1286031" y="226506"/>
                      <a:pt x="1267010" y="218897"/>
                    </a:cubicBezTo>
                    <a:cubicBezTo>
                      <a:pt x="1204877" y="195439"/>
                      <a:pt x="1143378" y="170079"/>
                      <a:pt x="1081880" y="146620"/>
                    </a:cubicBezTo>
                    <a:cubicBezTo>
                      <a:pt x="1036865" y="129502"/>
                      <a:pt x="990582" y="114920"/>
                      <a:pt x="970294" y="64199"/>
                    </a:cubicBezTo>
                    <a:cubicBezTo>
                      <a:pt x="963954" y="52787"/>
                      <a:pt x="958248" y="41375"/>
                      <a:pt x="946202" y="36303"/>
                    </a:cubicBezTo>
                    <a:cubicBezTo>
                      <a:pt x="873924" y="6504"/>
                      <a:pt x="801647" y="-18856"/>
                      <a:pt x="724298" y="19185"/>
                    </a:cubicBezTo>
                    <a:cubicBezTo>
                      <a:pt x="710350" y="25525"/>
                      <a:pt x="702108" y="37571"/>
                      <a:pt x="692598" y="48349"/>
                    </a:cubicBezTo>
                    <a:cubicBezTo>
                      <a:pt x="678015" y="64199"/>
                      <a:pt x="667871" y="85121"/>
                      <a:pt x="646315" y="93364"/>
                    </a:cubicBezTo>
                    <a:cubicBezTo>
                      <a:pt x="637439" y="96534"/>
                      <a:pt x="632367" y="106044"/>
                      <a:pt x="622857" y="109214"/>
                    </a:cubicBezTo>
                    <a:cubicBezTo>
                      <a:pt x="572136" y="126332"/>
                      <a:pt x="524585" y="150424"/>
                      <a:pt x="476401" y="173883"/>
                    </a:cubicBezTo>
                    <a:cubicBezTo>
                      <a:pt x="436458" y="193537"/>
                      <a:pt x="393345" y="208119"/>
                      <a:pt x="353403" y="228408"/>
                    </a:cubicBezTo>
                    <a:cubicBezTo>
                      <a:pt x="333748" y="238552"/>
                      <a:pt x="322336" y="249964"/>
                      <a:pt x="315996" y="274056"/>
                    </a:cubicBezTo>
                    <a:cubicBezTo>
                      <a:pt x="303950" y="322241"/>
                      <a:pt x="293172" y="371060"/>
                      <a:pt x="273518" y="417976"/>
                    </a:cubicBezTo>
                    <a:cubicBezTo>
                      <a:pt x="245621" y="485181"/>
                      <a:pt x="206947" y="546680"/>
                      <a:pt x="177148" y="612617"/>
                    </a:cubicBezTo>
                    <a:cubicBezTo>
                      <a:pt x="156226" y="658900"/>
                      <a:pt x="139107" y="707719"/>
                      <a:pt x="114381" y="752733"/>
                    </a:cubicBezTo>
                    <a:cubicBezTo>
                      <a:pt x="80779" y="814866"/>
                      <a:pt x="44640" y="877633"/>
                      <a:pt x="37032" y="950544"/>
                    </a:cubicBezTo>
                    <a:cubicBezTo>
                      <a:pt x="33862" y="982245"/>
                      <a:pt x="33228" y="1014579"/>
                      <a:pt x="30058" y="1046914"/>
                    </a:cubicBezTo>
                    <a:cubicBezTo>
                      <a:pt x="24352" y="1108413"/>
                      <a:pt x="20548" y="1170546"/>
                      <a:pt x="16744" y="1232678"/>
                    </a:cubicBezTo>
                    <a:cubicBezTo>
                      <a:pt x="11672" y="1313198"/>
                      <a:pt x="5332" y="1394351"/>
                      <a:pt x="260" y="1474870"/>
                    </a:cubicBezTo>
                    <a:cubicBezTo>
                      <a:pt x="-1642" y="1503400"/>
                      <a:pt x="6600" y="1512911"/>
                      <a:pt x="35130" y="1516081"/>
                    </a:cubicBezTo>
                    <a:cubicBezTo>
                      <a:pt x="44640" y="1516715"/>
                      <a:pt x="160030" y="1526225"/>
                      <a:pt x="208215" y="1514179"/>
                    </a:cubicBezTo>
                    <a:cubicBezTo>
                      <a:pt x="229137" y="1502766"/>
                      <a:pt x="226601" y="1482478"/>
                      <a:pt x="227235" y="1464092"/>
                    </a:cubicBezTo>
                    <a:cubicBezTo>
                      <a:pt x="227869" y="1372160"/>
                      <a:pt x="227235" y="1280229"/>
                      <a:pt x="227869" y="1188298"/>
                    </a:cubicBezTo>
                    <a:cubicBezTo>
                      <a:pt x="228503" y="1107145"/>
                      <a:pt x="236111" y="1005069"/>
                      <a:pt x="283028" y="935328"/>
                    </a:cubicBezTo>
                    <a:cubicBezTo>
                      <a:pt x="306486" y="900458"/>
                      <a:pt x="321068" y="881437"/>
                      <a:pt x="341990" y="852273"/>
                    </a:cubicBezTo>
                    <a:cubicBezTo>
                      <a:pt x="309656" y="1075444"/>
                      <a:pt x="276688" y="1304322"/>
                      <a:pt x="244353" y="1533199"/>
                    </a:cubicBezTo>
                    <a:cubicBezTo>
                      <a:pt x="240549" y="1551585"/>
                      <a:pt x="238647" y="1570605"/>
                      <a:pt x="236745" y="1589626"/>
                    </a:cubicBezTo>
                    <a:cubicBezTo>
                      <a:pt x="229771" y="1644784"/>
                      <a:pt x="232307" y="1649223"/>
                      <a:pt x="279858" y="1674583"/>
                    </a:cubicBezTo>
                    <a:cubicBezTo>
                      <a:pt x="350867" y="1698041"/>
                      <a:pt x="423778" y="1710721"/>
                      <a:pt x="499225" y="1706918"/>
                    </a:cubicBezTo>
                    <a:cubicBezTo>
                      <a:pt x="520147" y="1705649"/>
                      <a:pt x="531559" y="1712624"/>
                      <a:pt x="532193" y="1734180"/>
                    </a:cubicBezTo>
                    <a:cubicBezTo>
                      <a:pt x="533461" y="1803921"/>
                      <a:pt x="555652" y="1869858"/>
                      <a:pt x="570868" y="1937063"/>
                    </a:cubicBezTo>
                    <a:cubicBezTo>
                      <a:pt x="582280" y="1987150"/>
                      <a:pt x="622857" y="2172914"/>
                      <a:pt x="626661" y="2262944"/>
                    </a:cubicBezTo>
                    <a:cubicBezTo>
                      <a:pt x="627929" y="2335855"/>
                      <a:pt x="629831" y="2408766"/>
                      <a:pt x="631099" y="2481677"/>
                    </a:cubicBezTo>
                    <a:cubicBezTo>
                      <a:pt x="631099" y="2492455"/>
                      <a:pt x="627929" y="2501965"/>
                      <a:pt x="624125" y="2512109"/>
                    </a:cubicBezTo>
                    <a:cubicBezTo>
                      <a:pt x="553750" y="2676952"/>
                      <a:pt x="482107" y="2841160"/>
                      <a:pt x="413634" y="3006637"/>
                    </a:cubicBezTo>
                    <a:cubicBezTo>
                      <a:pt x="367985" y="3116954"/>
                      <a:pt x="313460" y="3224102"/>
                      <a:pt x="277322" y="3338857"/>
                    </a:cubicBezTo>
                    <a:cubicBezTo>
                      <a:pt x="272884" y="3352806"/>
                      <a:pt x="263374" y="3373728"/>
                      <a:pt x="243719" y="3371826"/>
                    </a:cubicBezTo>
                    <a:cubicBezTo>
                      <a:pt x="226601" y="3369924"/>
                      <a:pt x="222163" y="3378800"/>
                      <a:pt x="215189" y="3390212"/>
                    </a:cubicBezTo>
                    <a:cubicBezTo>
                      <a:pt x="186658" y="3439665"/>
                      <a:pt x="163200" y="3491654"/>
                      <a:pt x="139742" y="3543643"/>
                    </a:cubicBezTo>
                    <a:cubicBezTo>
                      <a:pt x="132767" y="3558859"/>
                      <a:pt x="137206" y="3563931"/>
                      <a:pt x="149886" y="3569003"/>
                    </a:cubicBezTo>
                    <a:cubicBezTo>
                      <a:pt x="191096" y="3585487"/>
                      <a:pt x="231039" y="3605141"/>
                      <a:pt x="272884" y="3618456"/>
                    </a:cubicBezTo>
                    <a:cubicBezTo>
                      <a:pt x="300780" y="3627332"/>
                      <a:pt x="324873" y="3650156"/>
                      <a:pt x="361645" y="3636842"/>
                    </a:cubicBezTo>
                    <a:cubicBezTo>
                      <a:pt x="374959" y="3631770"/>
                      <a:pt x="400954" y="3660300"/>
                      <a:pt x="428216" y="3677419"/>
                    </a:cubicBezTo>
                    <a:cubicBezTo>
                      <a:pt x="452308" y="3691367"/>
                      <a:pt x="492251" y="3695805"/>
                      <a:pt x="514441" y="3696439"/>
                    </a:cubicBezTo>
                    <a:cubicBezTo>
                      <a:pt x="553116" y="3697707"/>
                      <a:pt x="616517" y="3711021"/>
                      <a:pt x="659629" y="3678687"/>
                    </a:cubicBezTo>
                    <a:cubicBezTo>
                      <a:pt x="671041" y="3669810"/>
                      <a:pt x="679918" y="3643182"/>
                      <a:pt x="668505" y="3629868"/>
                    </a:cubicBezTo>
                    <a:cubicBezTo>
                      <a:pt x="664701" y="3625430"/>
                      <a:pt x="648217" y="3612749"/>
                      <a:pt x="638073" y="3605776"/>
                    </a:cubicBezTo>
                    <a:cubicBezTo>
                      <a:pt x="582280" y="3570271"/>
                      <a:pt x="543606" y="3519550"/>
                      <a:pt x="518879" y="3458685"/>
                    </a:cubicBezTo>
                    <a:cubicBezTo>
                      <a:pt x="515709" y="3451077"/>
                      <a:pt x="511905" y="3440933"/>
                      <a:pt x="517611" y="3434593"/>
                    </a:cubicBezTo>
                    <a:cubicBezTo>
                      <a:pt x="524585" y="3426351"/>
                      <a:pt x="533461" y="3433959"/>
                      <a:pt x="539801" y="3437763"/>
                    </a:cubicBezTo>
                    <a:cubicBezTo>
                      <a:pt x="558188" y="3447273"/>
                      <a:pt x="561992" y="3438397"/>
                      <a:pt x="567698" y="3422547"/>
                    </a:cubicBezTo>
                    <a:cubicBezTo>
                      <a:pt x="600032" y="3330615"/>
                      <a:pt x="634269" y="3238684"/>
                      <a:pt x="667238" y="3146753"/>
                    </a:cubicBezTo>
                    <a:cubicBezTo>
                      <a:pt x="669140" y="3146753"/>
                      <a:pt x="671041" y="3146753"/>
                      <a:pt x="672943" y="3146119"/>
                    </a:cubicBezTo>
                    <a:cubicBezTo>
                      <a:pt x="684990" y="3233612"/>
                      <a:pt x="697036" y="3321105"/>
                      <a:pt x="709716" y="3408598"/>
                    </a:cubicBezTo>
                    <a:cubicBezTo>
                      <a:pt x="710984" y="3418743"/>
                      <a:pt x="707814" y="3430789"/>
                      <a:pt x="724298" y="3436495"/>
                    </a:cubicBezTo>
                    <a:cubicBezTo>
                      <a:pt x="736344" y="3440299"/>
                      <a:pt x="727468" y="3452979"/>
                      <a:pt x="724932" y="3461221"/>
                    </a:cubicBezTo>
                    <a:cubicBezTo>
                      <a:pt x="711618" y="3503700"/>
                      <a:pt x="698938" y="3545545"/>
                      <a:pt x="684356" y="3587389"/>
                    </a:cubicBezTo>
                    <a:cubicBezTo>
                      <a:pt x="674212" y="3615286"/>
                      <a:pt x="754097" y="3630502"/>
                      <a:pt x="754097" y="3630502"/>
                    </a:cubicBezTo>
                    <a:cubicBezTo>
                      <a:pt x="823204" y="3643182"/>
                      <a:pt x="835884" y="3646986"/>
                      <a:pt x="838420" y="3638110"/>
                    </a:cubicBezTo>
                    <a:cubicBezTo>
                      <a:pt x="839688" y="3631136"/>
                      <a:pt x="877095" y="3617188"/>
                      <a:pt x="884703" y="3617821"/>
                    </a:cubicBezTo>
                    <a:cubicBezTo>
                      <a:pt x="904991" y="3619724"/>
                      <a:pt x="926547" y="3632404"/>
                      <a:pt x="946836" y="3635574"/>
                    </a:cubicBezTo>
                    <a:cubicBezTo>
                      <a:pt x="1024185" y="3648888"/>
                      <a:pt x="1157961" y="3633038"/>
                      <a:pt x="1230872" y="3603239"/>
                    </a:cubicBezTo>
                    <a:cubicBezTo>
                      <a:pt x="1235944" y="3600704"/>
                      <a:pt x="1241016" y="3589291"/>
                      <a:pt x="1241650" y="3574709"/>
                    </a:cubicBezTo>
                    <a:cubicBezTo>
                      <a:pt x="1244186" y="3537936"/>
                      <a:pt x="1224532" y="3522086"/>
                      <a:pt x="1186491" y="3523354"/>
                    </a:cubicBezTo>
                    <a:cubicBezTo>
                      <a:pt x="1152255" y="3524622"/>
                      <a:pt x="1119286" y="3525890"/>
                      <a:pt x="1088220" y="3507504"/>
                    </a:cubicBezTo>
                    <a:cubicBezTo>
                      <a:pt x="1048911" y="3484046"/>
                      <a:pt x="1014675" y="3454247"/>
                      <a:pt x="979170" y="3426351"/>
                    </a:cubicBezTo>
                    <a:cubicBezTo>
                      <a:pt x="970294" y="3419377"/>
                      <a:pt x="970294" y="3410501"/>
                      <a:pt x="969026" y="3400991"/>
                    </a:cubicBezTo>
                    <a:cubicBezTo>
                      <a:pt x="953176" y="3314765"/>
                      <a:pt x="936692" y="3229174"/>
                      <a:pt x="921475" y="3142949"/>
                    </a:cubicBezTo>
                    <a:cubicBezTo>
                      <a:pt x="916403" y="3115052"/>
                      <a:pt x="908161" y="3086522"/>
                      <a:pt x="910063" y="3058626"/>
                    </a:cubicBezTo>
                    <a:cubicBezTo>
                      <a:pt x="920841" y="2905829"/>
                      <a:pt x="934789" y="2753667"/>
                      <a:pt x="946836" y="2600871"/>
                    </a:cubicBezTo>
                    <a:cubicBezTo>
                      <a:pt x="953176" y="2520986"/>
                      <a:pt x="961418" y="2443636"/>
                      <a:pt x="992484" y="2366921"/>
                    </a:cubicBezTo>
                    <a:cubicBezTo>
                      <a:pt x="1071736" y="2170378"/>
                      <a:pt x="1154157" y="1974469"/>
                      <a:pt x="1176981" y="1760808"/>
                    </a:cubicBezTo>
                    <a:cubicBezTo>
                      <a:pt x="1180151" y="1729742"/>
                      <a:pt x="1189027" y="1711990"/>
                      <a:pt x="1223264" y="1714525"/>
                    </a:cubicBezTo>
                    <a:cubicBezTo>
                      <a:pt x="1247356" y="1716428"/>
                      <a:pt x="1251794" y="1703113"/>
                      <a:pt x="1250526" y="1680923"/>
                    </a:cubicBezTo>
                    <a:cubicBezTo>
                      <a:pt x="1237846" y="1505302"/>
                      <a:pt x="1225800" y="1329048"/>
                      <a:pt x="1213753" y="1153427"/>
                    </a:cubicBezTo>
                    <a:cubicBezTo>
                      <a:pt x="1209949" y="1097634"/>
                      <a:pt x="1207413" y="1041842"/>
                      <a:pt x="1203609" y="986683"/>
                    </a:cubicBezTo>
                    <a:cubicBezTo>
                      <a:pt x="1281592" y="1178154"/>
                      <a:pt x="1354504" y="1370259"/>
                      <a:pt x="1426781" y="1562363"/>
                    </a:cubicBezTo>
                    <a:cubicBezTo>
                      <a:pt x="1431853" y="1576312"/>
                      <a:pt x="1427415" y="1587090"/>
                      <a:pt x="1454043" y="1592162"/>
                    </a:cubicBezTo>
                    <a:cubicBezTo>
                      <a:pt x="1513640" y="1598502"/>
                      <a:pt x="1546608" y="1580749"/>
                      <a:pt x="1579577" y="1530029"/>
                    </a:cubicBezTo>
                    <a:cubicBezTo>
                      <a:pt x="1587185" y="1512911"/>
                      <a:pt x="1581479" y="1497060"/>
                      <a:pt x="1577675" y="14824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6">
                <a:extLst>
                  <a:ext uri="{FF2B5EF4-FFF2-40B4-BE49-F238E27FC236}">
                    <a16:creationId xmlns:a16="http://schemas.microsoft.com/office/drawing/2014/main" id="{E34B63B9-8409-4F5D-A7BE-5B5475070D1A}"/>
                  </a:ext>
                </a:extLst>
              </p:cNvPr>
              <p:cNvSpPr/>
              <p:nvPr/>
            </p:nvSpPr>
            <p:spPr>
              <a:xfrm>
                <a:off x="2853246" y="1524534"/>
                <a:ext cx="416681" cy="497805"/>
              </a:xfrm>
              <a:custGeom>
                <a:avLst/>
                <a:gdLst>
                  <a:gd name="connsiteX0" fmla="*/ 717579 w 718600"/>
                  <a:gd name="connsiteY0" fmla="*/ 679263 h 858506"/>
                  <a:gd name="connsiteX1" fmla="*/ 697290 w 718600"/>
                  <a:gd name="connsiteY1" fmla="*/ 548024 h 858506"/>
                  <a:gd name="connsiteX2" fmla="*/ 623111 w 718600"/>
                  <a:gd name="connsiteY2" fmla="*/ 69980 h 858506"/>
                  <a:gd name="connsiteX3" fmla="*/ 595215 w 718600"/>
                  <a:gd name="connsiteY3" fmla="*/ 49692 h 858506"/>
                  <a:gd name="connsiteX4" fmla="*/ 493773 w 718600"/>
                  <a:gd name="connsiteY4" fmla="*/ 72516 h 858506"/>
                  <a:gd name="connsiteX5" fmla="*/ 431640 w 718600"/>
                  <a:gd name="connsiteY5" fmla="*/ 27502 h 858506"/>
                  <a:gd name="connsiteX6" fmla="*/ 373946 w 718600"/>
                  <a:gd name="connsiteY6" fmla="*/ 51594 h 858506"/>
                  <a:gd name="connsiteX7" fmla="*/ 373946 w 718600"/>
                  <a:gd name="connsiteY7" fmla="*/ 52862 h 858506"/>
                  <a:gd name="connsiteX8" fmla="*/ 378384 w 718600"/>
                  <a:gd name="connsiteY8" fmla="*/ 66810 h 858506"/>
                  <a:gd name="connsiteX9" fmla="*/ 354291 w 718600"/>
                  <a:gd name="connsiteY9" fmla="*/ 108021 h 858506"/>
                  <a:gd name="connsiteX10" fmla="*/ 295963 w 718600"/>
                  <a:gd name="connsiteY10" fmla="*/ 117531 h 858506"/>
                  <a:gd name="connsiteX11" fmla="*/ 273772 w 718600"/>
                  <a:gd name="connsiteY11" fmla="*/ 93439 h 858506"/>
                  <a:gd name="connsiteX12" fmla="*/ 294694 w 718600"/>
                  <a:gd name="connsiteY12" fmla="*/ 40816 h 858506"/>
                  <a:gd name="connsiteX13" fmla="*/ 311813 w 718600"/>
                  <a:gd name="connsiteY13" fmla="*/ 4677 h 858506"/>
                  <a:gd name="connsiteX14" fmla="*/ 256654 w 718600"/>
                  <a:gd name="connsiteY14" fmla="*/ 12920 h 858506"/>
                  <a:gd name="connsiteX15" fmla="*/ 256654 w 718600"/>
                  <a:gd name="connsiteY15" fmla="*/ 12920 h 858506"/>
                  <a:gd name="connsiteX16" fmla="*/ 198325 w 718600"/>
                  <a:gd name="connsiteY16" fmla="*/ 121335 h 858506"/>
                  <a:gd name="connsiteX17" fmla="*/ 169795 w 718600"/>
                  <a:gd name="connsiteY17" fmla="*/ 145428 h 858506"/>
                  <a:gd name="connsiteX18" fmla="*/ 30946 w 718600"/>
                  <a:gd name="connsiteY18" fmla="*/ 175860 h 858506"/>
                  <a:gd name="connsiteX19" fmla="*/ 514 w 718600"/>
                  <a:gd name="connsiteY19" fmla="*/ 217705 h 858506"/>
                  <a:gd name="connsiteX20" fmla="*/ 33483 w 718600"/>
                  <a:gd name="connsiteY20" fmla="*/ 595574 h 858506"/>
                  <a:gd name="connsiteX21" fmla="*/ 52503 w 718600"/>
                  <a:gd name="connsiteY21" fmla="*/ 822549 h 858506"/>
                  <a:gd name="connsiteX22" fmla="*/ 67085 w 718600"/>
                  <a:gd name="connsiteY22" fmla="*/ 849812 h 858506"/>
                  <a:gd name="connsiteX23" fmla="*/ 205933 w 718600"/>
                  <a:gd name="connsiteY23" fmla="*/ 852982 h 858506"/>
                  <a:gd name="connsiteX24" fmla="*/ 700460 w 718600"/>
                  <a:gd name="connsiteY24" fmla="*/ 709062 h 858506"/>
                  <a:gd name="connsiteX25" fmla="*/ 717579 w 718600"/>
                  <a:gd name="connsiteY25" fmla="*/ 679263 h 8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8600" h="858506">
                    <a:moveTo>
                      <a:pt x="717579" y="679263"/>
                    </a:moveTo>
                    <a:cubicBezTo>
                      <a:pt x="709336" y="635517"/>
                      <a:pt x="704264" y="591770"/>
                      <a:pt x="697290" y="548024"/>
                    </a:cubicBezTo>
                    <a:cubicBezTo>
                      <a:pt x="672564" y="388887"/>
                      <a:pt x="647204" y="229751"/>
                      <a:pt x="623111" y="69980"/>
                    </a:cubicBezTo>
                    <a:cubicBezTo>
                      <a:pt x="619941" y="50326"/>
                      <a:pt x="614235" y="44620"/>
                      <a:pt x="595215" y="49692"/>
                    </a:cubicBezTo>
                    <a:cubicBezTo>
                      <a:pt x="561612" y="57934"/>
                      <a:pt x="527376" y="64908"/>
                      <a:pt x="493773" y="72516"/>
                    </a:cubicBezTo>
                    <a:cubicBezTo>
                      <a:pt x="437980" y="85831"/>
                      <a:pt x="437980" y="85831"/>
                      <a:pt x="431640" y="27502"/>
                    </a:cubicBezTo>
                    <a:cubicBezTo>
                      <a:pt x="413254" y="38280"/>
                      <a:pt x="395502" y="48424"/>
                      <a:pt x="373946" y="51594"/>
                    </a:cubicBezTo>
                    <a:cubicBezTo>
                      <a:pt x="373946" y="52228"/>
                      <a:pt x="373946" y="52228"/>
                      <a:pt x="373946" y="52862"/>
                    </a:cubicBezTo>
                    <a:cubicBezTo>
                      <a:pt x="375214" y="57300"/>
                      <a:pt x="377116" y="61738"/>
                      <a:pt x="378384" y="66810"/>
                    </a:cubicBezTo>
                    <a:cubicBezTo>
                      <a:pt x="386626" y="87733"/>
                      <a:pt x="388528" y="101047"/>
                      <a:pt x="354291" y="108021"/>
                    </a:cubicBezTo>
                    <a:cubicBezTo>
                      <a:pt x="334003" y="111825"/>
                      <a:pt x="325761" y="111825"/>
                      <a:pt x="295963" y="117531"/>
                    </a:cubicBezTo>
                    <a:cubicBezTo>
                      <a:pt x="270602" y="122603"/>
                      <a:pt x="267432" y="113093"/>
                      <a:pt x="273772" y="93439"/>
                    </a:cubicBezTo>
                    <a:cubicBezTo>
                      <a:pt x="279478" y="75687"/>
                      <a:pt x="287720" y="58568"/>
                      <a:pt x="294694" y="40816"/>
                    </a:cubicBezTo>
                    <a:cubicBezTo>
                      <a:pt x="299766" y="29404"/>
                      <a:pt x="305473" y="18626"/>
                      <a:pt x="311813" y="4677"/>
                    </a:cubicBezTo>
                    <a:cubicBezTo>
                      <a:pt x="290890" y="873"/>
                      <a:pt x="272504" y="-6735"/>
                      <a:pt x="256654" y="12920"/>
                    </a:cubicBezTo>
                    <a:cubicBezTo>
                      <a:pt x="256654" y="12920"/>
                      <a:pt x="256654" y="12920"/>
                      <a:pt x="256654" y="12920"/>
                    </a:cubicBezTo>
                    <a:cubicBezTo>
                      <a:pt x="236999" y="49058"/>
                      <a:pt x="216077" y="83929"/>
                      <a:pt x="198325" y="121335"/>
                    </a:cubicBezTo>
                    <a:cubicBezTo>
                      <a:pt x="191351" y="135283"/>
                      <a:pt x="185011" y="142258"/>
                      <a:pt x="169795" y="145428"/>
                    </a:cubicBezTo>
                    <a:cubicBezTo>
                      <a:pt x="123512" y="154938"/>
                      <a:pt x="77229" y="167618"/>
                      <a:pt x="30946" y="175860"/>
                    </a:cubicBezTo>
                    <a:cubicBezTo>
                      <a:pt x="4318" y="180298"/>
                      <a:pt x="-2022" y="191076"/>
                      <a:pt x="514" y="217705"/>
                    </a:cubicBezTo>
                    <a:cubicBezTo>
                      <a:pt x="12560" y="343872"/>
                      <a:pt x="22704" y="469406"/>
                      <a:pt x="33483" y="595574"/>
                    </a:cubicBezTo>
                    <a:cubicBezTo>
                      <a:pt x="39823" y="671021"/>
                      <a:pt x="45529" y="747102"/>
                      <a:pt x="52503" y="822549"/>
                    </a:cubicBezTo>
                    <a:cubicBezTo>
                      <a:pt x="53137" y="833328"/>
                      <a:pt x="49967" y="848544"/>
                      <a:pt x="67085" y="849812"/>
                    </a:cubicBezTo>
                    <a:cubicBezTo>
                      <a:pt x="113368" y="852982"/>
                      <a:pt x="160918" y="865662"/>
                      <a:pt x="205933" y="852982"/>
                    </a:cubicBezTo>
                    <a:cubicBezTo>
                      <a:pt x="371409" y="807333"/>
                      <a:pt x="535618" y="756613"/>
                      <a:pt x="700460" y="709062"/>
                    </a:cubicBezTo>
                    <a:cubicBezTo>
                      <a:pt x="716945" y="703356"/>
                      <a:pt x="720749" y="695748"/>
                      <a:pt x="717579" y="67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76E524FF-29D2-4E59-B977-F147169A53D1}"/>
                </a:ext>
              </a:extLst>
            </p:cNvPr>
            <p:cNvSpPr/>
            <p:nvPr/>
          </p:nvSpPr>
          <p:spPr>
            <a:xfrm rot="5400000">
              <a:off x="5951305" y="3770137"/>
              <a:ext cx="2063311" cy="501001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0C7261EE-1A7E-440D-AB97-9FDB427CEA44}"/>
                </a:ext>
              </a:extLst>
            </p:cNvPr>
            <p:cNvSpPr/>
            <p:nvPr/>
          </p:nvSpPr>
          <p:spPr>
            <a:xfrm>
              <a:off x="7069743" y="4022278"/>
              <a:ext cx="100043" cy="1000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E8880F5-0D10-4B7E-B39B-89C819897A7B}"/>
              </a:ext>
            </a:extLst>
          </p:cNvPr>
          <p:cNvGrpSpPr/>
          <p:nvPr/>
        </p:nvGrpSpPr>
        <p:grpSpPr>
          <a:xfrm>
            <a:off x="2766258" y="1037574"/>
            <a:ext cx="1531802" cy="1934157"/>
            <a:chOff x="3352118" y="0"/>
            <a:chExt cx="4833321" cy="6187426"/>
          </a:xfrm>
          <a:solidFill>
            <a:schemeClr val="accent1"/>
          </a:solidFill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C2A7206E-C117-4179-A3E5-79B5A0E86E1B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8B0D5E43-BC0D-46D5-99B2-A10F46581688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1667A03-9A3A-4F50-BFE0-4CD56377BB10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AEE66A5-F545-4AD9-BC0D-237E48754AE3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D5AA48C-03D0-4661-84D4-941C079C12D3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4CD5F15-9D7E-4AEC-B00C-F6DE327D50BF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65BBF67F-3B7C-414D-96B6-4BA72A8C0604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A7B15B5-C172-4F98-8C75-F651F6C9800F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298D04A-75DB-47DB-927D-24307B7889A0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5E43D12-AD0C-46CD-9673-4B32159303A0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9360416-4275-40EE-B69C-F201CBC2FCE0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EA79BD9-0AE9-4D67-93E4-ACD1BA0ACB9B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726A9BB-BD1A-4E24-BDC0-2102E2375403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0" name="Group 134">
            <a:extLst>
              <a:ext uri="{FF2B5EF4-FFF2-40B4-BE49-F238E27FC236}">
                <a16:creationId xmlns:a16="http://schemas.microsoft.com/office/drawing/2014/main" id="{E52CFC95-4198-47C8-99F4-2D86AD3256A7}"/>
              </a:ext>
            </a:extLst>
          </p:cNvPr>
          <p:cNvGrpSpPr/>
          <p:nvPr/>
        </p:nvGrpSpPr>
        <p:grpSpPr>
          <a:xfrm>
            <a:off x="5302740" y="3991599"/>
            <a:ext cx="2391892" cy="2135840"/>
            <a:chOff x="2644441" y="166355"/>
            <a:chExt cx="7313228" cy="6530348"/>
          </a:xfrm>
        </p:grpSpPr>
        <p:grpSp>
          <p:nvGrpSpPr>
            <p:cNvPr id="51" name="Group 114">
              <a:extLst>
                <a:ext uri="{FF2B5EF4-FFF2-40B4-BE49-F238E27FC236}">
                  <a16:creationId xmlns:a16="http://schemas.microsoft.com/office/drawing/2014/main" id="{3341B9CE-7E65-41AC-BABC-662FAFBDE772}"/>
                </a:ext>
              </a:extLst>
            </p:cNvPr>
            <p:cNvGrpSpPr/>
            <p:nvPr/>
          </p:nvGrpSpPr>
          <p:grpSpPr>
            <a:xfrm>
              <a:off x="5379682" y="175525"/>
              <a:ext cx="1380997" cy="6521178"/>
              <a:chOff x="3110466" y="133287"/>
              <a:chExt cx="1380997" cy="6521178"/>
            </a:xfrm>
          </p:grpSpPr>
          <p:sp>
            <p:nvSpPr>
              <p:cNvPr id="73" name="Freeform: Shape 88">
                <a:extLst>
                  <a:ext uri="{FF2B5EF4-FFF2-40B4-BE49-F238E27FC236}">
                    <a16:creationId xmlns:a16="http://schemas.microsoft.com/office/drawing/2014/main" id="{FFF2CE0B-F47C-4C8D-81D1-5BE0CF132E22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86">
                <a:extLst>
                  <a:ext uri="{FF2B5EF4-FFF2-40B4-BE49-F238E27FC236}">
                    <a16:creationId xmlns:a16="http://schemas.microsoft.com/office/drawing/2014/main" id="{B4BD5EFA-4424-41BB-ACA4-96AA2D66B19B}"/>
                  </a:ext>
                </a:extLst>
              </p:cNvPr>
              <p:cNvSpPr/>
              <p:nvPr/>
            </p:nvSpPr>
            <p:spPr>
              <a:xfrm>
                <a:off x="3111533" y="6332520"/>
                <a:ext cx="1360748" cy="87631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113">
              <a:extLst>
                <a:ext uri="{FF2B5EF4-FFF2-40B4-BE49-F238E27FC236}">
                  <a16:creationId xmlns:a16="http://schemas.microsoft.com/office/drawing/2014/main" id="{0520DCD4-DEBB-4F7D-BE4A-3059BBE8C6CC}"/>
                </a:ext>
              </a:extLst>
            </p:cNvPr>
            <p:cNvGrpSpPr/>
            <p:nvPr/>
          </p:nvGrpSpPr>
          <p:grpSpPr>
            <a:xfrm>
              <a:off x="7418563" y="798906"/>
              <a:ext cx="1312120" cy="5890230"/>
              <a:chOff x="5709311" y="764028"/>
              <a:chExt cx="1312120" cy="5890230"/>
            </a:xfrm>
          </p:grpSpPr>
          <p:sp>
            <p:nvSpPr>
              <p:cNvPr id="71" name="Freeform: Shape 92">
                <a:extLst>
                  <a:ext uri="{FF2B5EF4-FFF2-40B4-BE49-F238E27FC236}">
                    <a16:creationId xmlns:a16="http://schemas.microsoft.com/office/drawing/2014/main" id="{2AFFC051-9F0B-4A82-B0CD-D2493161BC00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90">
                <a:extLst>
                  <a:ext uri="{FF2B5EF4-FFF2-40B4-BE49-F238E27FC236}">
                    <a16:creationId xmlns:a16="http://schemas.microsoft.com/office/drawing/2014/main" id="{B8883A99-FDF9-404A-8D2C-3C0A9F95ED8A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oup 71">
              <a:extLst>
                <a:ext uri="{FF2B5EF4-FFF2-40B4-BE49-F238E27FC236}">
                  <a16:creationId xmlns:a16="http://schemas.microsoft.com/office/drawing/2014/main" id="{26EE7C40-876D-4268-91B5-AFAA08DBDAAB}"/>
                </a:ext>
              </a:extLst>
            </p:cNvPr>
            <p:cNvGrpSpPr/>
            <p:nvPr/>
          </p:nvGrpSpPr>
          <p:grpSpPr>
            <a:xfrm>
              <a:off x="3826172" y="2204673"/>
              <a:ext cx="1238946" cy="4476598"/>
              <a:chOff x="11433555" y="1063757"/>
              <a:chExt cx="1238946" cy="4476598"/>
            </a:xfrm>
          </p:grpSpPr>
          <p:sp>
            <p:nvSpPr>
              <p:cNvPr id="69" name="Freeform: Shape 70">
                <a:extLst>
                  <a:ext uri="{FF2B5EF4-FFF2-40B4-BE49-F238E27FC236}">
                    <a16:creationId xmlns:a16="http://schemas.microsoft.com/office/drawing/2014/main" id="{5E4DF2B4-A715-43B7-B4B0-A5B4B8241173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2">
                <a:extLst>
                  <a:ext uri="{FF2B5EF4-FFF2-40B4-BE49-F238E27FC236}">
                    <a16:creationId xmlns:a16="http://schemas.microsoft.com/office/drawing/2014/main" id="{982BB342-CAEA-4F5B-9144-C9D0C21795B9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oup 112">
              <a:extLst>
                <a:ext uri="{FF2B5EF4-FFF2-40B4-BE49-F238E27FC236}">
                  <a16:creationId xmlns:a16="http://schemas.microsoft.com/office/drawing/2014/main" id="{5CAAC0FB-F08F-43A8-8A68-CD4FA805B995}"/>
                </a:ext>
              </a:extLst>
            </p:cNvPr>
            <p:cNvGrpSpPr/>
            <p:nvPr/>
          </p:nvGrpSpPr>
          <p:grpSpPr>
            <a:xfrm>
              <a:off x="8903652" y="2502340"/>
              <a:ext cx="1054017" cy="4194363"/>
              <a:chOff x="7274254" y="2459895"/>
              <a:chExt cx="1054017" cy="4194363"/>
            </a:xfrm>
          </p:grpSpPr>
          <p:sp>
            <p:nvSpPr>
              <p:cNvPr id="67" name="Freeform: Shape 96">
                <a:extLst>
                  <a:ext uri="{FF2B5EF4-FFF2-40B4-BE49-F238E27FC236}">
                    <a16:creationId xmlns:a16="http://schemas.microsoft.com/office/drawing/2014/main" id="{B1EAB956-F54A-4989-9BCF-F173BBE783AB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94">
                <a:extLst>
                  <a:ext uri="{FF2B5EF4-FFF2-40B4-BE49-F238E27FC236}">
                    <a16:creationId xmlns:a16="http://schemas.microsoft.com/office/drawing/2014/main" id="{4E96B717-B41D-4C11-BEB5-621B23C6E01D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121">
              <a:extLst>
                <a:ext uri="{FF2B5EF4-FFF2-40B4-BE49-F238E27FC236}">
                  <a16:creationId xmlns:a16="http://schemas.microsoft.com/office/drawing/2014/main" id="{5B6305EE-0882-4113-80B4-88737C840171}"/>
                </a:ext>
              </a:extLst>
            </p:cNvPr>
            <p:cNvGrpSpPr/>
            <p:nvPr/>
          </p:nvGrpSpPr>
          <p:grpSpPr>
            <a:xfrm flipH="1">
              <a:off x="2644441" y="2204673"/>
              <a:ext cx="1238946" cy="4476598"/>
              <a:chOff x="11433555" y="1063757"/>
              <a:chExt cx="1238946" cy="4476598"/>
            </a:xfrm>
          </p:grpSpPr>
          <p:sp>
            <p:nvSpPr>
              <p:cNvPr id="65" name="Freeform: Shape 122">
                <a:extLst>
                  <a:ext uri="{FF2B5EF4-FFF2-40B4-BE49-F238E27FC236}">
                    <a16:creationId xmlns:a16="http://schemas.microsoft.com/office/drawing/2014/main" id="{BA2A7484-4FF1-4DE3-9CB9-CB6B13FF2647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23">
                <a:extLst>
                  <a:ext uri="{FF2B5EF4-FFF2-40B4-BE49-F238E27FC236}">
                    <a16:creationId xmlns:a16="http://schemas.microsoft.com/office/drawing/2014/main" id="{4C856FCA-25CA-43CE-A1C1-CFF9FD548890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oup 124">
              <a:extLst>
                <a:ext uri="{FF2B5EF4-FFF2-40B4-BE49-F238E27FC236}">
                  <a16:creationId xmlns:a16="http://schemas.microsoft.com/office/drawing/2014/main" id="{970230A5-EDDC-4541-BF38-CDC3A4A2779A}"/>
                </a:ext>
              </a:extLst>
            </p:cNvPr>
            <p:cNvGrpSpPr/>
            <p:nvPr/>
          </p:nvGrpSpPr>
          <p:grpSpPr>
            <a:xfrm flipH="1">
              <a:off x="6134322" y="798906"/>
              <a:ext cx="1312120" cy="5890230"/>
              <a:chOff x="5709311" y="764028"/>
              <a:chExt cx="1312120" cy="5890230"/>
            </a:xfrm>
          </p:grpSpPr>
          <p:sp>
            <p:nvSpPr>
              <p:cNvPr id="63" name="Freeform: Shape 125">
                <a:extLst>
                  <a:ext uri="{FF2B5EF4-FFF2-40B4-BE49-F238E27FC236}">
                    <a16:creationId xmlns:a16="http://schemas.microsoft.com/office/drawing/2014/main" id="{AB665F00-A847-4ABE-BEB5-346B2715E496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126">
                <a:extLst>
                  <a:ext uri="{FF2B5EF4-FFF2-40B4-BE49-F238E27FC236}">
                    <a16:creationId xmlns:a16="http://schemas.microsoft.com/office/drawing/2014/main" id="{D7C29421-F2EE-49E1-A529-044CE3FF5B74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oup 127">
              <a:extLst>
                <a:ext uri="{FF2B5EF4-FFF2-40B4-BE49-F238E27FC236}">
                  <a16:creationId xmlns:a16="http://schemas.microsoft.com/office/drawing/2014/main" id="{D9548CD5-C1AF-4C8E-A0D3-12B06C0DCCF9}"/>
                </a:ext>
              </a:extLst>
            </p:cNvPr>
            <p:cNvGrpSpPr/>
            <p:nvPr/>
          </p:nvGrpSpPr>
          <p:grpSpPr>
            <a:xfrm flipH="1">
              <a:off x="7891933" y="2502340"/>
              <a:ext cx="1054017" cy="4194363"/>
              <a:chOff x="7274254" y="2459895"/>
              <a:chExt cx="1054017" cy="4194363"/>
            </a:xfrm>
          </p:grpSpPr>
          <p:sp>
            <p:nvSpPr>
              <p:cNvPr id="61" name="Freeform: Shape 128">
                <a:extLst>
                  <a:ext uri="{FF2B5EF4-FFF2-40B4-BE49-F238E27FC236}">
                    <a16:creationId xmlns:a16="http://schemas.microsoft.com/office/drawing/2014/main" id="{D66E6891-51CC-4788-984F-1532CD0196EE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29">
                <a:extLst>
                  <a:ext uri="{FF2B5EF4-FFF2-40B4-BE49-F238E27FC236}">
                    <a16:creationId xmlns:a16="http://schemas.microsoft.com/office/drawing/2014/main" id="{312883FC-F17A-4EE9-AF7E-B232E36B222C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131">
              <a:extLst>
                <a:ext uri="{FF2B5EF4-FFF2-40B4-BE49-F238E27FC236}">
                  <a16:creationId xmlns:a16="http://schemas.microsoft.com/office/drawing/2014/main" id="{30F6694A-E2B2-4EC7-84A3-D55F9EF2B1F6}"/>
                </a:ext>
              </a:extLst>
            </p:cNvPr>
            <p:cNvGrpSpPr/>
            <p:nvPr/>
          </p:nvGrpSpPr>
          <p:grpSpPr>
            <a:xfrm flipH="1">
              <a:off x="4093096" y="166355"/>
              <a:ext cx="1380997" cy="6521178"/>
              <a:chOff x="3110466" y="133287"/>
              <a:chExt cx="1380997" cy="6521178"/>
            </a:xfrm>
          </p:grpSpPr>
          <p:sp>
            <p:nvSpPr>
              <p:cNvPr id="59" name="Freeform: Shape 132">
                <a:extLst>
                  <a:ext uri="{FF2B5EF4-FFF2-40B4-BE49-F238E27FC236}">
                    <a16:creationId xmlns:a16="http://schemas.microsoft.com/office/drawing/2014/main" id="{8567E1FD-B73D-4ABA-A924-190EBA8B7D03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33">
                <a:extLst>
                  <a:ext uri="{FF2B5EF4-FFF2-40B4-BE49-F238E27FC236}">
                    <a16:creationId xmlns:a16="http://schemas.microsoft.com/office/drawing/2014/main" id="{5A4CBB54-CC3E-4E79-9829-E64173874843}"/>
                  </a:ext>
                </a:extLst>
              </p:cNvPr>
              <p:cNvSpPr/>
              <p:nvPr/>
            </p:nvSpPr>
            <p:spPr>
              <a:xfrm>
                <a:off x="3111532" y="6332520"/>
                <a:ext cx="1360748" cy="87631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" name="Graphic 3">
            <a:extLst>
              <a:ext uri="{FF2B5EF4-FFF2-40B4-BE49-F238E27FC236}">
                <a16:creationId xmlns:a16="http://schemas.microsoft.com/office/drawing/2014/main" id="{0BA818FF-C14D-4A7E-8692-0F0F063903FA}"/>
              </a:ext>
            </a:extLst>
          </p:cNvPr>
          <p:cNvGrpSpPr/>
          <p:nvPr/>
        </p:nvGrpSpPr>
        <p:grpSpPr>
          <a:xfrm>
            <a:off x="1269291" y="4474174"/>
            <a:ext cx="1041676" cy="1020810"/>
            <a:chOff x="3482339" y="2600880"/>
            <a:chExt cx="1694497" cy="1660555"/>
          </a:xfrm>
          <a:solidFill>
            <a:schemeClr val="accent1"/>
          </a:solidFill>
        </p:grpSpPr>
        <p:sp>
          <p:nvSpPr>
            <p:cNvPr id="76" name="Freeform: Shape 10">
              <a:extLst>
                <a:ext uri="{FF2B5EF4-FFF2-40B4-BE49-F238E27FC236}">
                  <a16:creationId xmlns:a16="http://schemas.microsoft.com/office/drawing/2014/main" id="{6048C035-08C0-4BE8-A657-5E0761350289}"/>
                </a:ext>
              </a:extLst>
            </p:cNvPr>
            <p:cNvSpPr/>
            <p:nvPr/>
          </p:nvSpPr>
          <p:spPr>
            <a:xfrm>
              <a:off x="3482339" y="2600880"/>
              <a:ext cx="1694497" cy="1660555"/>
            </a:xfrm>
            <a:custGeom>
              <a:avLst/>
              <a:gdLst>
                <a:gd name="connsiteX0" fmla="*/ 1361123 w 1694497"/>
                <a:gd name="connsiteY0" fmla="*/ 1460580 h 1660555"/>
                <a:gd name="connsiteX1" fmla="*/ 1212532 w 1694497"/>
                <a:gd name="connsiteY1" fmla="*/ 1508205 h 1660555"/>
                <a:gd name="connsiteX2" fmla="*/ 1142048 w 1694497"/>
                <a:gd name="connsiteY2" fmla="*/ 1458675 h 1660555"/>
                <a:gd name="connsiteX3" fmla="*/ 1114425 w 1694497"/>
                <a:gd name="connsiteY3" fmla="*/ 1290082 h 1660555"/>
                <a:gd name="connsiteX4" fmla="*/ 1114425 w 1694497"/>
                <a:gd name="connsiteY4" fmla="*/ 1290082 h 1660555"/>
                <a:gd name="connsiteX5" fmla="*/ 1114425 w 1694497"/>
                <a:gd name="connsiteY5" fmla="*/ 1290082 h 1660555"/>
                <a:gd name="connsiteX6" fmla="*/ 1142048 w 1694497"/>
                <a:gd name="connsiteY6" fmla="*/ 1252935 h 1660555"/>
                <a:gd name="connsiteX7" fmla="*/ 1284923 w 1694497"/>
                <a:gd name="connsiteY7" fmla="*/ 547132 h 1660555"/>
                <a:gd name="connsiteX8" fmla="*/ 1039178 w 1694497"/>
                <a:gd name="connsiteY8" fmla="*/ 165180 h 1660555"/>
                <a:gd name="connsiteX9" fmla="*/ 1016317 w 1694497"/>
                <a:gd name="connsiteY9" fmla="*/ 103267 h 1660555"/>
                <a:gd name="connsiteX10" fmla="*/ 990600 w 1694497"/>
                <a:gd name="connsiteY10" fmla="*/ 18495 h 1660555"/>
                <a:gd name="connsiteX11" fmla="*/ 901065 w 1694497"/>
                <a:gd name="connsiteY11" fmla="*/ 9922 h 1660555"/>
                <a:gd name="connsiteX12" fmla="*/ 858203 w 1694497"/>
                <a:gd name="connsiteY12" fmla="*/ 83265 h 1660555"/>
                <a:gd name="connsiteX13" fmla="*/ 802957 w 1694497"/>
                <a:gd name="connsiteY13" fmla="*/ 148987 h 1660555"/>
                <a:gd name="connsiteX14" fmla="*/ 802005 w 1694497"/>
                <a:gd name="connsiteY14" fmla="*/ 104220 h 1660555"/>
                <a:gd name="connsiteX15" fmla="*/ 739140 w 1694497"/>
                <a:gd name="connsiteY15" fmla="*/ 4207 h 1660555"/>
                <a:gd name="connsiteX16" fmla="*/ 644842 w 1694497"/>
                <a:gd name="connsiteY16" fmla="*/ 89932 h 1660555"/>
                <a:gd name="connsiteX17" fmla="*/ 585788 w 1694497"/>
                <a:gd name="connsiteY17" fmla="*/ 176610 h 1660555"/>
                <a:gd name="connsiteX18" fmla="*/ 571500 w 1694497"/>
                <a:gd name="connsiteY18" fmla="*/ 188992 h 1660555"/>
                <a:gd name="connsiteX19" fmla="*/ 314325 w 1694497"/>
                <a:gd name="connsiteY19" fmla="*/ 793830 h 1660555"/>
                <a:gd name="connsiteX20" fmla="*/ 460057 w 1694497"/>
                <a:gd name="connsiteY20" fmla="*/ 1222455 h 1660555"/>
                <a:gd name="connsiteX21" fmla="*/ 501015 w 1694497"/>
                <a:gd name="connsiteY21" fmla="*/ 1395810 h 1660555"/>
                <a:gd name="connsiteX22" fmla="*/ 491490 w 1694497"/>
                <a:gd name="connsiteY22" fmla="*/ 1509157 h 1660555"/>
                <a:gd name="connsiteX23" fmla="*/ 328613 w 1694497"/>
                <a:gd name="connsiteY23" fmla="*/ 1464390 h 1660555"/>
                <a:gd name="connsiteX24" fmla="*/ 0 w 1694497"/>
                <a:gd name="connsiteY24" fmla="*/ 1555830 h 1660555"/>
                <a:gd name="connsiteX25" fmla="*/ 308610 w 1694497"/>
                <a:gd name="connsiteY25" fmla="*/ 1612027 h 1660555"/>
                <a:gd name="connsiteX26" fmla="*/ 805815 w 1694497"/>
                <a:gd name="connsiteY26" fmla="*/ 1595835 h 1660555"/>
                <a:gd name="connsiteX27" fmla="*/ 805815 w 1694497"/>
                <a:gd name="connsiteY27" fmla="*/ 1595835 h 1660555"/>
                <a:gd name="connsiteX28" fmla="*/ 805815 w 1694497"/>
                <a:gd name="connsiteY28" fmla="*/ 1595835 h 1660555"/>
                <a:gd name="connsiteX29" fmla="*/ 815340 w 1694497"/>
                <a:gd name="connsiteY29" fmla="*/ 1595835 h 1660555"/>
                <a:gd name="connsiteX30" fmla="*/ 832485 w 1694497"/>
                <a:gd name="connsiteY30" fmla="*/ 1592025 h 1660555"/>
                <a:gd name="connsiteX31" fmla="*/ 815340 w 1694497"/>
                <a:gd name="connsiteY31" fmla="*/ 1595835 h 1660555"/>
                <a:gd name="connsiteX32" fmla="*/ 934403 w 1694497"/>
                <a:gd name="connsiteY32" fmla="*/ 1620600 h 1660555"/>
                <a:gd name="connsiteX33" fmla="*/ 1250632 w 1694497"/>
                <a:gd name="connsiteY33" fmla="*/ 1645365 h 1660555"/>
                <a:gd name="connsiteX34" fmla="*/ 1529715 w 1694497"/>
                <a:gd name="connsiteY34" fmla="*/ 1575832 h 1660555"/>
                <a:gd name="connsiteX35" fmla="*/ 1694498 w 1694497"/>
                <a:gd name="connsiteY35" fmla="*/ 1575832 h 1660555"/>
                <a:gd name="connsiteX36" fmla="*/ 1361123 w 1694497"/>
                <a:gd name="connsiteY36" fmla="*/ 1460580 h 1660555"/>
                <a:gd name="connsiteX37" fmla="*/ 941070 w 1694497"/>
                <a:gd name="connsiteY37" fmla="*/ 31830 h 1660555"/>
                <a:gd name="connsiteX38" fmla="*/ 988695 w 1694497"/>
                <a:gd name="connsiteY38" fmla="*/ 83265 h 1660555"/>
                <a:gd name="connsiteX39" fmla="*/ 938213 w 1694497"/>
                <a:gd name="connsiteY39" fmla="*/ 134700 h 1660555"/>
                <a:gd name="connsiteX40" fmla="*/ 891540 w 1694497"/>
                <a:gd name="connsiteY40" fmla="*/ 84217 h 1660555"/>
                <a:gd name="connsiteX41" fmla="*/ 941070 w 1694497"/>
                <a:gd name="connsiteY41" fmla="*/ 31830 h 1660555"/>
                <a:gd name="connsiteX42" fmla="*/ 1029653 w 1694497"/>
                <a:gd name="connsiteY42" fmla="*/ 196612 h 1660555"/>
                <a:gd name="connsiteX43" fmla="*/ 1198245 w 1694497"/>
                <a:gd name="connsiteY43" fmla="*/ 423307 h 1660555"/>
                <a:gd name="connsiteX44" fmla="*/ 1302067 w 1694497"/>
                <a:gd name="connsiteY44" fmla="*/ 750967 h 1660555"/>
                <a:gd name="connsiteX45" fmla="*/ 1303020 w 1694497"/>
                <a:gd name="connsiteY45" fmla="*/ 790972 h 1660555"/>
                <a:gd name="connsiteX46" fmla="*/ 1302067 w 1694497"/>
                <a:gd name="connsiteY46" fmla="*/ 794782 h 1660555"/>
                <a:gd name="connsiteX47" fmla="*/ 1221105 w 1694497"/>
                <a:gd name="connsiteY47" fmla="*/ 1080532 h 1660555"/>
                <a:gd name="connsiteX48" fmla="*/ 1199198 w 1694497"/>
                <a:gd name="connsiteY48" fmla="*/ 1109107 h 1660555"/>
                <a:gd name="connsiteX49" fmla="*/ 1094423 w 1694497"/>
                <a:gd name="connsiteY49" fmla="*/ 445215 h 1660555"/>
                <a:gd name="connsiteX50" fmla="*/ 846772 w 1694497"/>
                <a:gd name="connsiteY50" fmla="*/ 175657 h 1660555"/>
                <a:gd name="connsiteX51" fmla="*/ 1029653 w 1694497"/>
                <a:gd name="connsiteY51" fmla="*/ 196612 h 1660555"/>
                <a:gd name="connsiteX52" fmla="*/ 494347 w 1694497"/>
                <a:gd name="connsiteY52" fmla="*/ 722392 h 1660555"/>
                <a:gd name="connsiteX53" fmla="*/ 501015 w 1694497"/>
                <a:gd name="connsiteY53" fmla="*/ 696675 h 1660555"/>
                <a:gd name="connsiteX54" fmla="*/ 567690 w 1694497"/>
                <a:gd name="connsiteY54" fmla="*/ 681435 h 1660555"/>
                <a:gd name="connsiteX55" fmla="*/ 721995 w 1694497"/>
                <a:gd name="connsiteY55" fmla="*/ 687150 h 1660555"/>
                <a:gd name="connsiteX56" fmla="*/ 732472 w 1694497"/>
                <a:gd name="connsiteY56" fmla="*/ 669052 h 1660555"/>
                <a:gd name="connsiteX57" fmla="*/ 716280 w 1694497"/>
                <a:gd name="connsiteY57" fmla="*/ 517605 h 1660555"/>
                <a:gd name="connsiteX58" fmla="*/ 743903 w 1694497"/>
                <a:gd name="connsiteY58" fmla="*/ 469980 h 1660555"/>
                <a:gd name="connsiteX59" fmla="*/ 777240 w 1694497"/>
                <a:gd name="connsiteY59" fmla="*/ 473790 h 1660555"/>
                <a:gd name="connsiteX60" fmla="*/ 799147 w 1694497"/>
                <a:gd name="connsiteY60" fmla="*/ 521415 h 1660555"/>
                <a:gd name="connsiteX61" fmla="*/ 785813 w 1694497"/>
                <a:gd name="connsiteY61" fmla="*/ 673815 h 1660555"/>
                <a:gd name="connsiteX62" fmla="*/ 815340 w 1694497"/>
                <a:gd name="connsiteY62" fmla="*/ 688102 h 1660555"/>
                <a:gd name="connsiteX63" fmla="*/ 975360 w 1694497"/>
                <a:gd name="connsiteY63" fmla="*/ 666195 h 1660555"/>
                <a:gd name="connsiteX64" fmla="*/ 1022032 w 1694497"/>
                <a:gd name="connsiteY64" fmla="*/ 704295 h 1660555"/>
                <a:gd name="connsiteX65" fmla="*/ 1000125 w 1694497"/>
                <a:gd name="connsiteY65" fmla="*/ 744300 h 1660555"/>
                <a:gd name="connsiteX66" fmla="*/ 962025 w 1694497"/>
                <a:gd name="connsiteY66" fmla="*/ 753825 h 1660555"/>
                <a:gd name="connsiteX67" fmla="*/ 796290 w 1694497"/>
                <a:gd name="connsiteY67" fmla="*/ 738585 h 1660555"/>
                <a:gd name="connsiteX68" fmla="*/ 783907 w 1694497"/>
                <a:gd name="connsiteY68" fmla="*/ 764302 h 1660555"/>
                <a:gd name="connsiteX69" fmla="*/ 783907 w 1694497"/>
                <a:gd name="connsiteY69" fmla="*/ 841455 h 1660555"/>
                <a:gd name="connsiteX70" fmla="*/ 800100 w 1694497"/>
                <a:gd name="connsiteY70" fmla="*/ 940515 h 1660555"/>
                <a:gd name="connsiteX71" fmla="*/ 768667 w 1694497"/>
                <a:gd name="connsiteY71" fmla="*/ 990045 h 1660555"/>
                <a:gd name="connsiteX72" fmla="*/ 739140 w 1694497"/>
                <a:gd name="connsiteY72" fmla="*/ 983377 h 1660555"/>
                <a:gd name="connsiteX73" fmla="*/ 715328 w 1694497"/>
                <a:gd name="connsiteY73" fmla="*/ 935752 h 1660555"/>
                <a:gd name="connsiteX74" fmla="*/ 729615 w 1694497"/>
                <a:gd name="connsiteY74" fmla="*/ 750967 h 1660555"/>
                <a:gd name="connsiteX75" fmla="*/ 700088 w 1694497"/>
                <a:gd name="connsiteY75" fmla="*/ 737632 h 1660555"/>
                <a:gd name="connsiteX76" fmla="*/ 540067 w 1694497"/>
                <a:gd name="connsiteY76" fmla="*/ 757635 h 1660555"/>
                <a:gd name="connsiteX77" fmla="*/ 494347 w 1694497"/>
                <a:gd name="connsiteY77" fmla="*/ 722392 h 1660555"/>
                <a:gd name="connsiteX78" fmla="*/ 1128713 w 1694497"/>
                <a:gd name="connsiteY78" fmla="*/ 1230075 h 1660555"/>
                <a:gd name="connsiteX79" fmla="*/ 532447 w 1694497"/>
                <a:gd name="connsiteY79" fmla="*/ 1207215 h 1660555"/>
                <a:gd name="connsiteX80" fmla="*/ 1128713 w 1694497"/>
                <a:gd name="connsiteY80" fmla="*/ 1230075 h 1660555"/>
                <a:gd name="connsiteX81" fmla="*/ 1061085 w 1694497"/>
                <a:gd name="connsiteY81" fmla="*/ 1268175 h 1660555"/>
                <a:gd name="connsiteX82" fmla="*/ 865822 w 1694497"/>
                <a:gd name="connsiteY82" fmla="*/ 1231027 h 1660555"/>
                <a:gd name="connsiteX83" fmla="*/ 552450 w 1694497"/>
                <a:gd name="connsiteY83" fmla="*/ 1274842 h 1660555"/>
                <a:gd name="connsiteX84" fmla="*/ 896303 w 1694497"/>
                <a:gd name="connsiteY84" fmla="*/ 1221502 h 1660555"/>
                <a:gd name="connsiteX85" fmla="*/ 1061085 w 1694497"/>
                <a:gd name="connsiteY85" fmla="*/ 1268175 h 1660555"/>
                <a:gd name="connsiteX86" fmla="*/ 536257 w 1694497"/>
                <a:gd name="connsiteY86" fmla="*/ 1510110 h 1660555"/>
                <a:gd name="connsiteX87" fmla="*/ 1085850 w 1694497"/>
                <a:gd name="connsiteY87" fmla="*/ 1507252 h 1660555"/>
                <a:gd name="connsiteX88" fmla="*/ 536257 w 1694497"/>
                <a:gd name="connsiteY88" fmla="*/ 1510110 h 1660555"/>
                <a:gd name="connsiteX89" fmla="*/ 814388 w 1694497"/>
                <a:gd name="connsiteY89" fmla="*/ 1403430 h 1660555"/>
                <a:gd name="connsiteX90" fmla="*/ 535305 w 1694497"/>
                <a:gd name="connsiteY90" fmla="*/ 1438672 h 1660555"/>
                <a:gd name="connsiteX91" fmla="*/ 1095375 w 1694497"/>
                <a:gd name="connsiteY91" fmla="*/ 1437720 h 1660555"/>
                <a:gd name="connsiteX92" fmla="*/ 814388 w 1694497"/>
                <a:gd name="connsiteY92" fmla="*/ 1403430 h 166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694497" h="1660555">
                  <a:moveTo>
                    <a:pt x="1361123" y="1460580"/>
                  </a:moveTo>
                  <a:cubicBezTo>
                    <a:pt x="1311592" y="1475820"/>
                    <a:pt x="1263015" y="1495822"/>
                    <a:pt x="1212532" y="1508205"/>
                  </a:cubicBezTo>
                  <a:cubicBezTo>
                    <a:pt x="1152525" y="1523445"/>
                    <a:pt x="1150620" y="1519635"/>
                    <a:pt x="1142048" y="1458675"/>
                  </a:cubicBezTo>
                  <a:cubicBezTo>
                    <a:pt x="1134428" y="1402477"/>
                    <a:pt x="1123950" y="1346280"/>
                    <a:pt x="1114425" y="1290082"/>
                  </a:cubicBezTo>
                  <a:cubicBezTo>
                    <a:pt x="1114425" y="1290082"/>
                    <a:pt x="1114425" y="1290082"/>
                    <a:pt x="1114425" y="1290082"/>
                  </a:cubicBezTo>
                  <a:cubicBezTo>
                    <a:pt x="1114425" y="1290082"/>
                    <a:pt x="1114425" y="1290082"/>
                    <a:pt x="1114425" y="1290082"/>
                  </a:cubicBezTo>
                  <a:cubicBezTo>
                    <a:pt x="1123950" y="1277700"/>
                    <a:pt x="1132523" y="1265317"/>
                    <a:pt x="1142048" y="1252935"/>
                  </a:cubicBezTo>
                  <a:cubicBezTo>
                    <a:pt x="1313498" y="1042432"/>
                    <a:pt x="1383982" y="811927"/>
                    <a:pt x="1284923" y="547132"/>
                  </a:cubicBezTo>
                  <a:cubicBezTo>
                    <a:pt x="1230630" y="401400"/>
                    <a:pt x="1163003" y="265192"/>
                    <a:pt x="1039178" y="165180"/>
                  </a:cubicBezTo>
                  <a:cubicBezTo>
                    <a:pt x="1016317" y="147082"/>
                    <a:pt x="1001078" y="136605"/>
                    <a:pt x="1016317" y="103267"/>
                  </a:cubicBezTo>
                  <a:cubicBezTo>
                    <a:pt x="1029653" y="72787"/>
                    <a:pt x="1019175" y="40402"/>
                    <a:pt x="990600" y="18495"/>
                  </a:cubicBezTo>
                  <a:cubicBezTo>
                    <a:pt x="962978" y="-3413"/>
                    <a:pt x="932497" y="-5318"/>
                    <a:pt x="901065" y="9922"/>
                  </a:cubicBezTo>
                  <a:cubicBezTo>
                    <a:pt x="871538" y="24210"/>
                    <a:pt x="850582" y="53737"/>
                    <a:pt x="858203" y="83265"/>
                  </a:cubicBezTo>
                  <a:cubicBezTo>
                    <a:pt x="874395" y="144225"/>
                    <a:pt x="842963" y="148035"/>
                    <a:pt x="802957" y="148987"/>
                  </a:cubicBezTo>
                  <a:cubicBezTo>
                    <a:pt x="782955" y="133747"/>
                    <a:pt x="798195" y="117555"/>
                    <a:pt x="802005" y="104220"/>
                  </a:cubicBezTo>
                  <a:cubicBezTo>
                    <a:pt x="813435" y="58500"/>
                    <a:pt x="785813" y="12780"/>
                    <a:pt x="739140" y="4207"/>
                  </a:cubicBezTo>
                  <a:cubicBezTo>
                    <a:pt x="690563" y="-4365"/>
                    <a:pt x="632460" y="47070"/>
                    <a:pt x="644842" y="89932"/>
                  </a:cubicBezTo>
                  <a:cubicBezTo>
                    <a:pt x="658178" y="136605"/>
                    <a:pt x="619125" y="149940"/>
                    <a:pt x="585788" y="176610"/>
                  </a:cubicBezTo>
                  <a:cubicBezTo>
                    <a:pt x="581025" y="180420"/>
                    <a:pt x="575310" y="184230"/>
                    <a:pt x="571500" y="188992"/>
                  </a:cubicBezTo>
                  <a:cubicBezTo>
                    <a:pt x="411480" y="359490"/>
                    <a:pt x="317182" y="559515"/>
                    <a:pt x="314325" y="793830"/>
                  </a:cubicBezTo>
                  <a:cubicBezTo>
                    <a:pt x="312420" y="951945"/>
                    <a:pt x="367665" y="1095772"/>
                    <a:pt x="460057" y="1222455"/>
                  </a:cubicBezTo>
                  <a:cubicBezTo>
                    <a:pt x="500063" y="1277700"/>
                    <a:pt x="520065" y="1330087"/>
                    <a:pt x="501015" y="1395810"/>
                  </a:cubicBezTo>
                  <a:cubicBezTo>
                    <a:pt x="490538" y="1432957"/>
                    <a:pt x="493395" y="1471057"/>
                    <a:pt x="491490" y="1509157"/>
                  </a:cubicBezTo>
                  <a:cubicBezTo>
                    <a:pt x="432435" y="1512967"/>
                    <a:pt x="381953" y="1481535"/>
                    <a:pt x="328613" y="1464390"/>
                  </a:cubicBezTo>
                  <a:cubicBezTo>
                    <a:pt x="211455" y="1428195"/>
                    <a:pt x="78105" y="1464390"/>
                    <a:pt x="0" y="1555830"/>
                  </a:cubicBezTo>
                  <a:cubicBezTo>
                    <a:pt x="105728" y="1556782"/>
                    <a:pt x="212407" y="1574880"/>
                    <a:pt x="308610" y="1612027"/>
                  </a:cubicBezTo>
                  <a:cubicBezTo>
                    <a:pt x="481013" y="1677750"/>
                    <a:pt x="642938" y="1667272"/>
                    <a:pt x="805815" y="1595835"/>
                  </a:cubicBezTo>
                  <a:cubicBezTo>
                    <a:pt x="805815" y="1595835"/>
                    <a:pt x="805815" y="1595835"/>
                    <a:pt x="805815" y="1595835"/>
                  </a:cubicBezTo>
                  <a:cubicBezTo>
                    <a:pt x="805815" y="1595835"/>
                    <a:pt x="805815" y="1595835"/>
                    <a:pt x="805815" y="1595835"/>
                  </a:cubicBezTo>
                  <a:cubicBezTo>
                    <a:pt x="808672" y="1595835"/>
                    <a:pt x="812482" y="1595835"/>
                    <a:pt x="815340" y="1595835"/>
                  </a:cubicBezTo>
                  <a:cubicBezTo>
                    <a:pt x="821055" y="1593930"/>
                    <a:pt x="826770" y="1592977"/>
                    <a:pt x="832485" y="1592025"/>
                  </a:cubicBezTo>
                  <a:cubicBezTo>
                    <a:pt x="826770" y="1592977"/>
                    <a:pt x="821055" y="1593930"/>
                    <a:pt x="815340" y="1595835"/>
                  </a:cubicBezTo>
                  <a:cubicBezTo>
                    <a:pt x="858203" y="1592025"/>
                    <a:pt x="896303" y="1607265"/>
                    <a:pt x="934403" y="1620600"/>
                  </a:cubicBezTo>
                  <a:cubicBezTo>
                    <a:pt x="1037272" y="1656795"/>
                    <a:pt x="1143000" y="1675845"/>
                    <a:pt x="1250632" y="1645365"/>
                  </a:cubicBezTo>
                  <a:cubicBezTo>
                    <a:pt x="1343025" y="1618695"/>
                    <a:pt x="1433512" y="1589167"/>
                    <a:pt x="1529715" y="1575832"/>
                  </a:cubicBezTo>
                  <a:cubicBezTo>
                    <a:pt x="1582103" y="1568212"/>
                    <a:pt x="1632585" y="1544400"/>
                    <a:pt x="1694498" y="1575832"/>
                  </a:cubicBezTo>
                  <a:cubicBezTo>
                    <a:pt x="1611630" y="1469152"/>
                    <a:pt x="1474470" y="1425337"/>
                    <a:pt x="1361123" y="1460580"/>
                  </a:cubicBezTo>
                  <a:close/>
                  <a:moveTo>
                    <a:pt x="941070" y="31830"/>
                  </a:moveTo>
                  <a:cubicBezTo>
                    <a:pt x="970597" y="34687"/>
                    <a:pt x="988695" y="50880"/>
                    <a:pt x="988695" y="83265"/>
                  </a:cubicBezTo>
                  <a:cubicBezTo>
                    <a:pt x="988695" y="115650"/>
                    <a:pt x="963930" y="134700"/>
                    <a:pt x="938213" y="134700"/>
                  </a:cubicBezTo>
                  <a:cubicBezTo>
                    <a:pt x="912495" y="134700"/>
                    <a:pt x="892492" y="112792"/>
                    <a:pt x="891540" y="84217"/>
                  </a:cubicBezTo>
                  <a:cubicBezTo>
                    <a:pt x="890588" y="53737"/>
                    <a:pt x="906780" y="34687"/>
                    <a:pt x="941070" y="31830"/>
                  </a:cubicBezTo>
                  <a:close/>
                  <a:moveTo>
                    <a:pt x="1029653" y="196612"/>
                  </a:moveTo>
                  <a:cubicBezTo>
                    <a:pt x="1104900" y="257572"/>
                    <a:pt x="1153478" y="339487"/>
                    <a:pt x="1198245" y="423307"/>
                  </a:cubicBezTo>
                  <a:cubicBezTo>
                    <a:pt x="1252538" y="526177"/>
                    <a:pt x="1285875" y="635715"/>
                    <a:pt x="1302067" y="750967"/>
                  </a:cubicBezTo>
                  <a:cubicBezTo>
                    <a:pt x="1303020" y="770017"/>
                    <a:pt x="1304925" y="779542"/>
                    <a:pt x="1303020" y="790972"/>
                  </a:cubicBezTo>
                  <a:cubicBezTo>
                    <a:pt x="1303973" y="793830"/>
                    <a:pt x="1303020" y="794782"/>
                    <a:pt x="1302067" y="794782"/>
                  </a:cubicBezTo>
                  <a:cubicBezTo>
                    <a:pt x="1291590" y="894795"/>
                    <a:pt x="1270635" y="990997"/>
                    <a:pt x="1221105" y="1080532"/>
                  </a:cubicBezTo>
                  <a:cubicBezTo>
                    <a:pt x="1215390" y="1091010"/>
                    <a:pt x="1214438" y="1093867"/>
                    <a:pt x="1199198" y="1109107"/>
                  </a:cubicBezTo>
                  <a:cubicBezTo>
                    <a:pt x="1250632" y="874792"/>
                    <a:pt x="1211580" y="652860"/>
                    <a:pt x="1094423" y="445215"/>
                  </a:cubicBezTo>
                  <a:cubicBezTo>
                    <a:pt x="1033463" y="336630"/>
                    <a:pt x="957263" y="239475"/>
                    <a:pt x="846772" y="175657"/>
                  </a:cubicBezTo>
                  <a:cubicBezTo>
                    <a:pt x="912495" y="139462"/>
                    <a:pt x="974407" y="150892"/>
                    <a:pt x="1029653" y="196612"/>
                  </a:cubicBezTo>
                  <a:close/>
                  <a:moveTo>
                    <a:pt x="494347" y="722392"/>
                  </a:moveTo>
                  <a:cubicBezTo>
                    <a:pt x="480060" y="710962"/>
                    <a:pt x="494347" y="703342"/>
                    <a:pt x="501015" y="696675"/>
                  </a:cubicBezTo>
                  <a:cubicBezTo>
                    <a:pt x="519113" y="677625"/>
                    <a:pt x="529590" y="661432"/>
                    <a:pt x="567690" y="681435"/>
                  </a:cubicBezTo>
                  <a:cubicBezTo>
                    <a:pt x="611505" y="705247"/>
                    <a:pt x="669607" y="688102"/>
                    <a:pt x="721995" y="687150"/>
                  </a:cubicBezTo>
                  <a:cubicBezTo>
                    <a:pt x="730567" y="687150"/>
                    <a:pt x="733425" y="676672"/>
                    <a:pt x="732472" y="669052"/>
                  </a:cubicBezTo>
                  <a:cubicBezTo>
                    <a:pt x="725805" y="618570"/>
                    <a:pt x="747713" y="566182"/>
                    <a:pt x="716280" y="517605"/>
                  </a:cubicBezTo>
                  <a:cubicBezTo>
                    <a:pt x="700088" y="492840"/>
                    <a:pt x="733425" y="486172"/>
                    <a:pt x="743903" y="469980"/>
                  </a:cubicBezTo>
                  <a:cubicBezTo>
                    <a:pt x="756285" y="451882"/>
                    <a:pt x="769620" y="460455"/>
                    <a:pt x="777240" y="473790"/>
                  </a:cubicBezTo>
                  <a:cubicBezTo>
                    <a:pt x="785813" y="488077"/>
                    <a:pt x="818197" y="491887"/>
                    <a:pt x="799147" y="521415"/>
                  </a:cubicBezTo>
                  <a:cubicBezTo>
                    <a:pt x="767715" y="569040"/>
                    <a:pt x="789622" y="623332"/>
                    <a:pt x="785813" y="673815"/>
                  </a:cubicBezTo>
                  <a:cubicBezTo>
                    <a:pt x="784860" y="691912"/>
                    <a:pt x="802957" y="690007"/>
                    <a:pt x="815340" y="688102"/>
                  </a:cubicBezTo>
                  <a:cubicBezTo>
                    <a:pt x="867728" y="679530"/>
                    <a:pt x="923925" y="709057"/>
                    <a:pt x="975360" y="666195"/>
                  </a:cubicBezTo>
                  <a:cubicBezTo>
                    <a:pt x="989647" y="654765"/>
                    <a:pt x="1010603" y="688102"/>
                    <a:pt x="1022032" y="704295"/>
                  </a:cubicBezTo>
                  <a:cubicBezTo>
                    <a:pt x="1037272" y="725250"/>
                    <a:pt x="1009650" y="731917"/>
                    <a:pt x="1000125" y="744300"/>
                  </a:cubicBezTo>
                  <a:cubicBezTo>
                    <a:pt x="991553" y="755730"/>
                    <a:pt x="983932" y="769065"/>
                    <a:pt x="962025" y="753825"/>
                  </a:cubicBezTo>
                  <a:cubicBezTo>
                    <a:pt x="911542" y="718582"/>
                    <a:pt x="852488" y="743347"/>
                    <a:pt x="796290" y="738585"/>
                  </a:cubicBezTo>
                  <a:cubicBezTo>
                    <a:pt x="781050" y="737632"/>
                    <a:pt x="783907" y="753825"/>
                    <a:pt x="783907" y="764302"/>
                  </a:cubicBezTo>
                  <a:cubicBezTo>
                    <a:pt x="782955" y="788115"/>
                    <a:pt x="783907" y="811927"/>
                    <a:pt x="783907" y="841455"/>
                  </a:cubicBezTo>
                  <a:cubicBezTo>
                    <a:pt x="791528" y="870030"/>
                    <a:pt x="773430" y="906225"/>
                    <a:pt x="800100" y="940515"/>
                  </a:cubicBezTo>
                  <a:cubicBezTo>
                    <a:pt x="817245" y="962422"/>
                    <a:pt x="780097" y="973852"/>
                    <a:pt x="768667" y="990045"/>
                  </a:cubicBezTo>
                  <a:cubicBezTo>
                    <a:pt x="756285" y="1007190"/>
                    <a:pt x="744855" y="993855"/>
                    <a:pt x="739140" y="983377"/>
                  </a:cubicBezTo>
                  <a:cubicBezTo>
                    <a:pt x="729615" y="968137"/>
                    <a:pt x="698182" y="965280"/>
                    <a:pt x="715328" y="935752"/>
                  </a:cubicBezTo>
                  <a:cubicBezTo>
                    <a:pt x="748665" y="876697"/>
                    <a:pt x="724853" y="812880"/>
                    <a:pt x="729615" y="750967"/>
                  </a:cubicBezTo>
                  <a:cubicBezTo>
                    <a:pt x="731520" y="731917"/>
                    <a:pt x="711517" y="735727"/>
                    <a:pt x="700088" y="737632"/>
                  </a:cubicBezTo>
                  <a:cubicBezTo>
                    <a:pt x="647700" y="746205"/>
                    <a:pt x="591503" y="718582"/>
                    <a:pt x="540067" y="757635"/>
                  </a:cubicBezTo>
                  <a:cubicBezTo>
                    <a:pt x="525780" y="770970"/>
                    <a:pt x="510540" y="734775"/>
                    <a:pt x="494347" y="722392"/>
                  </a:cubicBezTo>
                  <a:close/>
                  <a:moveTo>
                    <a:pt x="1128713" y="1230075"/>
                  </a:moveTo>
                  <a:cubicBezTo>
                    <a:pt x="930592" y="1096725"/>
                    <a:pt x="734378" y="1118632"/>
                    <a:pt x="532447" y="1207215"/>
                  </a:cubicBezTo>
                  <a:cubicBezTo>
                    <a:pt x="635317" y="1102440"/>
                    <a:pt x="1019175" y="1084342"/>
                    <a:pt x="1128713" y="1230075"/>
                  </a:cubicBezTo>
                  <a:close/>
                  <a:moveTo>
                    <a:pt x="1061085" y="1268175"/>
                  </a:moveTo>
                  <a:cubicBezTo>
                    <a:pt x="995363" y="1257697"/>
                    <a:pt x="932497" y="1233885"/>
                    <a:pt x="865822" y="1231027"/>
                  </a:cubicBezTo>
                  <a:cubicBezTo>
                    <a:pt x="758190" y="1224360"/>
                    <a:pt x="654367" y="1239600"/>
                    <a:pt x="552450" y="1274842"/>
                  </a:cubicBezTo>
                  <a:cubicBezTo>
                    <a:pt x="661988" y="1223407"/>
                    <a:pt x="775335" y="1197690"/>
                    <a:pt x="896303" y="1221502"/>
                  </a:cubicBezTo>
                  <a:cubicBezTo>
                    <a:pt x="955357" y="1223407"/>
                    <a:pt x="1009650" y="1241505"/>
                    <a:pt x="1061085" y="1268175"/>
                  </a:cubicBezTo>
                  <a:close/>
                  <a:moveTo>
                    <a:pt x="536257" y="1510110"/>
                  </a:moveTo>
                  <a:cubicBezTo>
                    <a:pt x="727710" y="1440577"/>
                    <a:pt x="905828" y="1440577"/>
                    <a:pt x="1085850" y="1507252"/>
                  </a:cubicBezTo>
                  <a:cubicBezTo>
                    <a:pt x="906780" y="1582500"/>
                    <a:pt x="728663" y="1580595"/>
                    <a:pt x="536257" y="1510110"/>
                  </a:cubicBezTo>
                  <a:close/>
                  <a:moveTo>
                    <a:pt x="814388" y="1403430"/>
                  </a:moveTo>
                  <a:cubicBezTo>
                    <a:pt x="720090" y="1404382"/>
                    <a:pt x="627697" y="1421527"/>
                    <a:pt x="535305" y="1438672"/>
                  </a:cubicBezTo>
                  <a:cubicBezTo>
                    <a:pt x="721995" y="1374855"/>
                    <a:pt x="909638" y="1371997"/>
                    <a:pt x="1095375" y="1437720"/>
                  </a:cubicBezTo>
                  <a:cubicBezTo>
                    <a:pt x="1002982" y="1418670"/>
                    <a:pt x="910590" y="1403430"/>
                    <a:pt x="814388" y="1403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1">
              <a:extLst>
                <a:ext uri="{FF2B5EF4-FFF2-40B4-BE49-F238E27FC236}">
                  <a16:creationId xmlns:a16="http://schemas.microsoft.com/office/drawing/2014/main" id="{61EE37C7-6C17-4A81-9D89-172224F9D232}"/>
                </a:ext>
              </a:extLst>
            </p:cNvPr>
            <p:cNvSpPr/>
            <p:nvPr/>
          </p:nvSpPr>
          <p:spPr>
            <a:xfrm>
              <a:off x="4348162" y="3829050"/>
              <a:ext cx="10477" cy="2857"/>
            </a:xfrm>
            <a:custGeom>
              <a:avLst/>
              <a:gdLst>
                <a:gd name="connsiteX0" fmla="*/ 0 w 10477"/>
                <a:gd name="connsiteY0" fmla="*/ 2858 h 2857"/>
                <a:gd name="connsiteX1" fmla="*/ 10478 w 10477"/>
                <a:gd name="connsiteY1" fmla="*/ 0 h 2857"/>
                <a:gd name="connsiteX2" fmla="*/ 0 w 10477"/>
                <a:gd name="connsiteY2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" h="2857">
                  <a:moveTo>
                    <a:pt x="0" y="2858"/>
                  </a:moveTo>
                  <a:cubicBezTo>
                    <a:pt x="3810" y="1905"/>
                    <a:pt x="6668" y="953"/>
                    <a:pt x="10478" y="0"/>
                  </a:cubicBezTo>
                  <a:cubicBezTo>
                    <a:pt x="6668" y="0"/>
                    <a:pt x="2857" y="953"/>
                    <a:pt x="0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B8CAF975-91D2-4610-918A-5F69DDD39E2D}"/>
              </a:ext>
            </a:extLst>
          </p:cNvPr>
          <p:cNvGrpSpPr>
            <a:grpSpLocks noChangeAspect="1"/>
          </p:cNvGrpSpPr>
          <p:nvPr/>
        </p:nvGrpSpPr>
        <p:grpSpPr>
          <a:xfrm>
            <a:off x="10953188" y="1182448"/>
            <a:ext cx="922789" cy="2922376"/>
            <a:chOff x="5716900" y="199025"/>
            <a:chExt cx="2044833" cy="6475760"/>
          </a:xfrm>
          <a:solidFill>
            <a:schemeClr val="accent1"/>
          </a:solidFill>
        </p:grpSpPr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79886ACD-F6F0-485F-8BCD-AAEE3FC2255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5625B29B-5C75-4116-8AB3-7CB90E4411D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75927"/>
              <a:ext cx="1954994" cy="1083098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BD3D98C4-0BEA-4330-AAEA-1A49CFD47FB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99025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Freeform 23">
              <a:extLst>
                <a:ext uri="{FF2B5EF4-FFF2-40B4-BE49-F238E27FC236}">
                  <a16:creationId xmlns:a16="http://schemas.microsoft.com/office/drawing/2014/main" id="{BD05FBA8-2720-475B-A931-15607C8A366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94785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645257D8-85B3-4B39-A0F1-A29CAC5FE2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499792"/>
              <a:ext cx="1376807" cy="1098364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D6D62D77-96C8-4B92-8253-CCBB095EB5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72531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C243C11-91E0-4136-A44C-5389540EE1A1}"/>
              </a:ext>
            </a:extLst>
          </p:cNvPr>
          <p:cNvGrpSpPr/>
          <p:nvPr/>
        </p:nvGrpSpPr>
        <p:grpSpPr>
          <a:xfrm>
            <a:off x="9898996" y="942111"/>
            <a:ext cx="1060373" cy="3252608"/>
            <a:chOff x="1290710" y="1665800"/>
            <a:chExt cx="1344021" cy="4122678"/>
          </a:xfrm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5723987-ED22-4B73-961D-B8439FF152F9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4" name="Freeform: Shape 431">
              <a:extLst>
                <a:ext uri="{FF2B5EF4-FFF2-40B4-BE49-F238E27FC236}">
                  <a16:creationId xmlns:a16="http://schemas.microsoft.com/office/drawing/2014/main" id="{4D84F134-F44A-4B35-B799-125EEE41E19E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432">
              <a:extLst>
                <a:ext uri="{FF2B5EF4-FFF2-40B4-BE49-F238E27FC236}">
                  <a16:creationId xmlns:a16="http://schemas.microsoft.com/office/drawing/2014/main" id="{03FF9C83-A322-40B2-8DB9-1BCC2459A636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3">
              <a:extLst>
                <a:ext uri="{FF2B5EF4-FFF2-40B4-BE49-F238E27FC236}">
                  <a16:creationId xmlns:a16="http://schemas.microsoft.com/office/drawing/2014/main" id="{38E37006-479C-4A7C-A94D-73D251F37835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4">
              <a:extLst>
                <a:ext uri="{FF2B5EF4-FFF2-40B4-BE49-F238E27FC236}">
                  <a16:creationId xmlns:a16="http://schemas.microsoft.com/office/drawing/2014/main" id="{9AA0DCCD-4207-40A3-8B33-1DCC7477182E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5">
              <a:extLst>
                <a:ext uri="{FF2B5EF4-FFF2-40B4-BE49-F238E27FC236}">
                  <a16:creationId xmlns:a16="http://schemas.microsoft.com/office/drawing/2014/main" id="{54501521-B987-43E0-8485-677B4E20CF8D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36">
              <a:extLst>
                <a:ext uri="{FF2B5EF4-FFF2-40B4-BE49-F238E27FC236}">
                  <a16:creationId xmlns:a16="http://schemas.microsoft.com/office/drawing/2014/main" id="{8E388FC6-68ED-4311-8591-4450FA2A0F72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37">
              <a:extLst>
                <a:ext uri="{FF2B5EF4-FFF2-40B4-BE49-F238E27FC236}">
                  <a16:creationId xmlns:a16="http://schemas.microsoft.com/office/drawing/2014/main" id="{2AA43346-031C-4439-A7EC-27952B1C8385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38">
              <a:extLst>
                <a:ext uri="{FF2B5EF4-FFF2-40B4-BE49-F238E27FC236}">
                  <a16:creationId xmlns:a16="http://schemas.microsoft.com/office/drawing/2014/main" id="{1648FF39-F34E-4882-BCF4-76226359FF7F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39">
              <a:extLst>
                <a:ext uri="{FF2B5EF4-FFF2-40B4-BE49-F238E27FC236}">
                  <a16:creationId xmlns:a16="http://schemas.microsoft.com/office/drawing/2014/main" id="{BC3CD00D-1E9B-45D2-9587-BA426B570EC9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0">
              <a:extLst>
                <a:ext uri="{FF2B5EF4-FFF2-40B4-BE49-F238E27FC236}">
                  <a16:creationId xmlns:a16="http://schemas.microsoft.com/office/drawing/2014/main" id="{FA58E9FC-CB75-4AFB-A55E-F2296E81BFB8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4" name="Freeform 5">
            <a:extLst>
              <a:ext uri="{FF2B5EF4-FFF2-40B4-BE49-F238E27FC236}">
                <a16:creationId xmlns:a16="http://schemas.microsoft.com/office/drawing/2014/main" id="{9F416192-A74C-425B-B18B-F6EF5B0DEA56}"/>
              </a:ext>
            </a:extLst>
          </p:cNvPr>
          <p:cNvSpPr/>
          <p:nvPr/>
        </p:nvSpPr>
        <p:spPr>
          <a:xfrm flipH="1">
            <a:off x="9927106" y="4365641"/>
            <a:ext cx="1031441" cy="1713197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66524ABF-1F49-4343-AEB8-A3B0271C930C}"/>
              </a:ext>
            </a:extLst>
          </p:cNvPr>
          <p:cNvSpPr/>
          <p:nvPr/>
        </p:nvSpPr>
        <p:spPr>
          <a:xfrm>
            <a:off x="9229699" y="4347745"/>
            <a:ext cx="793906" cy="1824341"/>
          </a:xfrm>
          <a:custGeom>
            <a:avLst/>
            <a:gdLst>
              <a:gd name="connsiteX0" fmla="*/ 853444 w 1342899"/>
              <a:gd name="connsiteY0" fmla="*/ 1717457 h 3085889"/>
              <a:gd name="connsiteX1" fmla="*/ 691121 w 1342899"/>
              <a:gd name="connsiteY1" fmla="*/ 1764689 h 3085889"/>
              <a:gd name="connsiteX2" fmla="*/ 589284 w 1342899"/>
              <a:gd name="connsiteY2" fmla="*/ 1780835 h 3085889"/>
              <a:gd name="connsiteX3" fmla="*/ 589316 w 1342899"/>
              <a:gd name="connsiteY3" fmla="*/ 1793549 h 3085889"/>
              <a:gd name="connsiteX4" fmla="*/ 597357 w 1342899"/>
              <a:gd name="connsiteY4" fmla="*/ 1999289 h 3085889"/>
              <a:gd name="connsiteX5" fmla="*/ 616809 w 1342899"/>
              <a:gd name="connsiteY5" fmla="*/ 2070645 h 3085889"/>
              <a:gd name="connsiteX6" fmla="*/ 622530 w 1342899"/>
              <a:gd name="connsiteY6" fmla="*/ 2083137 h 3085889"/>
              <a:gd name="connsiteX7" fmla="*/ 619765 w 1342899"/>
              <a:gd name="connsiteY7" fmla="*/ 2139522 h 3085889"/>
              <a:gd name="connsiteX8" fmla="*/ 617286 w 1342899"/>
              <a:gd name="connsiteY8" fmla="*/ 2173468 h 3085889"/>
              <a:gd name="connsiteX9" fmla="*/ 602697 w 1342899"/>
              <a:gd name="connsiteY9" fmla="*/ 2196130 h 3085889"/>
              <a:gd name="connsiteX10" fmla="*/ 605113 w 1342899"/>
              <a:gd name="connsiteY10" fmla="*/ 2255313 h 3085889"/>
              <a:gd name="connsiteX11" fmla="*/ 609086 w 1342899"/>
              <a:gd name="connsiteY11" fmla="*/ 2360583 h 3085889"/>
              <a:gd name="connsiteX12" fmla="*/ 756978 w 1342899"/>
              <a:gd name="connsiteY12" fmla="*/ 2380257 h 3085889"/>
              <a:gd name="connsiteX13" fmla="*/ 723351 w 1342899"/>
              <a:gd name="connsiteY13" fmla="*/ 2312906 h 3085889"/>
              <a:gd name="connsiteX14" fmla="*/ 697160 w 1342899"/>
              <a:gd name="connsiteY14" fmla="*/ 2306041 h 3085889"/>
              <a:gd name="connsiteX15" fmla="*/ 686004 w 1342899"/>
              <a:gd name="connsiteY15" fmla="*/ 2304833 h 3085889"/>
              <a:gd name="connsiteX16" fmla="*/ 649897 w 1342899"/>
              <a:gd name="connsiteY16" fmla="*/ 2275559 h 3085889"/>
              <a:gd name="connsiteX17" fmla="*/ 630095 w 1342899"/>
              <a:gd name="connsiteY17" fmla="*/ 2203186 h 3085889"/>
              <a:gd name="connsiteX18" fmla="*/ 630953 w 1342899"/>
              <a:gd name="connsiteY18" fmla="*/ 2193651 h 3085889"/>
              <a:gd name="connsiteX19" fmla="*/ 690772 w 1342899"/>
              <a:gd name="connsiteY19" fmla="*/ 2102525 h 3085889"/>
              <a:gd name="connsiteX20" fmla="*/ 698559 w 1342899"/>
              <a:gd name="connsiteY20" fmla="*/ 2100840 h 3085889"/>
              <a:gd name="connsiteX21" fmla="*/ 733363 w 1342899"/>
              <a:gd name="connsiteY21" fmla="*/ 2085997 h 3085889"/>
              <a:gd name="connsiteX22" fmla="*/ 758409 w 1342899"/>
              <a:gd name="connsiteY22" fmla="*/ 2064511 h 3085889"/>
              <a:gd name="connsiteX23" fmla="*/ 802303 w 1342899"/>
              <a:gd name="connsiteY23" fmla="*/ 2006409 h 3085889"/>
              <a:gd name="connsiteX24" fmla="*/ 810631 w 1342899"/>
              <a:gd name="connsiteY24" fmla="*/ 1995857 h 3085889"/>
              <a:gd name="connsiteX25" fmla="*/ 832975 w 1342899"/>
              <a:gd name="connsiteY25" fmla="*/ 1962261 h 3085889"/>
              <a:gd name="connsiteX26" fmla="*/ 858625 w 1342899"/>
              <a:gd name="connsiteY26" fmla="*/ 1946559 h 3085889"/>
              <a:gd name="connsiteX27" fmla="*/ 873150 w 1342899"/>
              <a:gd name="connsiteY27" fmla="*/ 1938200 h 3085889"/>
              <a:gd name="connsiteX28" fmla="*/ 886691 w 1342899"/>
              <a:gd name="connsiteY28" fmla="*/ 1913154 h 3085889"/>
              <a:gd name="connsiteX29" fmla="*/ 903981 w 1342899"/>
              <a:gd name="connsiteY29" fmla="*/ 1879812 h 3085889"/>
              <a:gd name="connsiteX30" fmla="*/ 909480 w 1342899"/>
              <a:gd name="connsiteY30" fmla="*/ 1864460 h 3085889"/>
              <a:gd name="connsiteX31" fmla="*/ 982203 w 1342899"/>
              <a:gd name="connsiteY31" fmla="*/ 1761415 h 3085889"/>
              <a:gd name="connsiteX32" fmla="*/ 989767 w 1342899"/>
              <a:gd name="connsiteY32" fmla="*/ 1750799 h 3085889"/>
              <a:gd name="connsiteX33" fmla="*/ 965484 w 1342899"/>
              <a:gd name="connsiteY33" fmla="*/ 1738435 h 3085889"/>
              <a:gd name="connsiteX34" fmla="*/ 926644 w 1342899"/>
              <a:gd name="connsiteY34" fmla="*/ 1725912 h 3085889"/>
              <a:gd name="connsiteX35" fmla="*/ 897465 w 1342899"/>
              <a:gd name="connsiteY35" fmla="*/ 1719110 h 3085889"/>
              <a:gd name="connsiteX36" fmla="*/ 853444 w 1342899"/>
              <a:gd name="connsiteY36" fmla="*/ 1717457 h 3085889"/>
              <a:gd name="connsiteX37" fmla="*/ 617636 w 1342899"/>
              <a:gd name="connsiteY37" fmla="*/ 1458001 h 3085889"/>
              <a:gd name="connsiteX38" fmla="*/ 607338 w 1342899"/>
              <a:gd name="connsiteY38" fmla="*/ 1462228 h 3085889"/>
              <a:gd name="connsiteX39" fmla="*/ 544023 w 1342899"/>
              <a:gd name="connsiteY39" fmla="*/ 1529103 h 3085889"/>
              <a:gd name="connsiteX40" fmla="*/ 508297 w 1342899"/>
              <a:gd name="connsiteY40" fmla="*/ 1592354 h 3085889"/>
              <a:gd name="connsiteX41" fmla="*/ 512652 w 1342899"/>
              <a:gd name="connsiteY41" fmla="*/ 1606212 h 3085889"/>
              <a:gd name="connsiteX42" fmla="*/ 570690 w 1342899"/>
              <a:gd name="connsiteY42" fmla="*/ 1652871 h 3085889"/>
              <a:gd name="connsiteX43" fmla="*/ 619638 w 1342899"/>
              <a:gd name="connsiteY43" fmla="*/ 1586188 h 3085889"/>
              <a:gd name="connsiteX44" fmla="*/ 629205 w 1342899"/>
              <a:gd name="connsiteY44" fmla="*/ 1560410 h 3085889"/>
              <a:gd name="connsiteX45" fmla="*/ 660704 w 1342899"/>
              <a:gd name="connsiteY45" fmla="*/ 1469984 h 3085889"/>
              <a:gd name="connsiteX46" fmla="*/ 617636 w 1342899"/>
              <a:gd name="connsiteY46" fmla="*/ 1458001 h 3085889"/>
              <a:gd name="connsiteX47" fmla="*/ 844298 w 1342899"/>
              <a:gd name="connsiteY47" fmla="*/ 1391028 h 3085889"/>
              <a:gd name="connsiteX48" fmla="*/ 814476 w 1342899"/>
              <a:gd name="connsiteY48" fmla="*/ 1415823 h 3085889"/>
              <a:gd name="connsiteX49" fmla="*/ 861676 w 1342899"/>
              <a:gd name="connsiteY49" fmla="*/ 1404858 h 3085889"/>
              <a:gd name="connsiteX50" fmla="*/ 903886 w 1342899"/>
              <a:gd name="connsiteY50" fmla="*/ 1443317 h 3085889"/>
              <a:gd name="connsiteX51" fmla="*/ 902106 w 1342899"/>
              <a:gd name="connsiteY51" fmla="*/ 1455554 h 3085889"/>
              <a:gd name="connsiteX52" fmla="*/ 915233 w 1342899"/>
              <a:gd name="connsiteY52" fmla="*/ 1474465 h 3085889"/>
              <a:gd name="connsiteX53" fmla="*/ 924578 w 1342899"/>
              <a:gd name="connsiteY53" fmla="*/ 1409498 h 3085889"/>
              <a:gd name="connsiteX54" fmla="*/ 915328 w 1342899"/>
              <a:gd name="connsiteY54" fmla="*/ 1400249 h 3085889"/>
              <a:gd name="connsiteX55" fmla="*/ 882273 w 1342899"/>
              <a:gd name="connsiteY55" fmla="*/ 1391095 h 3085889"/>
              <a:gd name="connsiteX56" fmla="*/ 844298 w 1342899"/>
              <a:gd name="connsiteY56" fmla="*/ 1391028 h 3085889"/>
              <a:gd name="connsiteX57" fmla="*/ 330559 w 1342899"/>
              <a:gd name="connsiteY57" fmla="*/ 398341 h 3085889"/>
              <a:gd name="connsiteX58" fmla="*/ 327094 w 1342899"/>
              <a:gd name="connsiteY58" fmla="*/ 412676 h 3085889"/>
              <a:gd name="connsiteX59" fmla="*/ 332847 w 1342899"/>
              <a:gd name="connsiteY59" fmla="*/ 460416 h 3085889"/>
              <a:gd name="connsiteX60" fmla="*/ 349789 w 1342899"/>
              <a:gd name="connsiteY60" fmla="*/ 488768 h 3085889"/>
              <a:gd name="connsiteX61" fmla="*/ 426675 w 1342899"/>
              <a:gd name="connsiteY61" fmla="*/ 643685 h 3085889"/>
              <a:gd name="connsiteX62" fmla="*/ 458014 w 1342899"/>
              <a:gd name="connsiteY62" fmla="*/ 710527 h 3085889"/>
              <a:gd name="connsiteX63" fmla="*/ 457855 w 1342899"/>
              <a:gd name="connsiteY63" fmla="*/ 583517 h 3085889"/>
              <a:gd name="connsiteX64" fmla="*/ 434176 w 1342899"/>
              <a:gd name="connsiteY64" fmla="*/ 556023 h 3085889"/>
              <a:gd name="connsiteX65" fmla="*/ 409384 w 1342899"/>
              <a:gd name="connsiteY65" fmla="*/ 550239 h 3085889"/>
              <a:gd name="connsiteX66" fmla="*/ 545072 w 1342899"/>
              <a:gd name="connsiteY66" fmla="*/ 537557 h 3085889"/>
              <a:gd name="connsiteX67" fmla="*/ 512366 w 1342899"/>
              <a:gd name="connsiteY67" fmla="*/ 628555 h 3085889"/>
              <a:gd name="connsiteX68" fmla="*/ 527972 w 1342899"/>
              <a:gd name="connsiteY68" fmla="*/ 679919 h 3085889"/>
              <a:gd name="connsiteX69" fmla="*/ 575680 w 1342899"/>
              <a:gd name="connsiteY69" fmla="*/ 811030 h 3085889"/>
              <a:gd name="connsiteX70" fmla="*/ 598533 w 1342899"/>
              <a:gd name="connsiteY70" fmla="*/ 906732 h 3085889"/>
              <a:gd name="connsiteX71" fmla="*/ 601712 w 1342899"/>
              <a:gd name="connsiteY71" fmla="*/ 905938 h 3085889"/>
              <a:gd name="connsiteX72" fmla="*/ 593257 w 1342899"/>
              <a:gd name="connsiteY72" fmla="*/ 765959 h 3085889"/>
              <a:gd name="connsiteX73" fmla="*/ 575331 w 1342899"/>
              <a:gd name="connsiteY73" fmla="*/ 578209 h 3085889"/>
              <a:gd name="connsiteX74" fmla="*/ 566495 w 1342899"/>
              <a:gd name="connsiteY74" fmla="*/ 548332 h 3085889"/>
              <a:gd name="connsiteX75" fmla="*/ 566050 w 1342899"/>
              <a:gd name="connsiteY75" fmla="*/ 481775 h 3085889"/>
              <a:gd name="connsiteX76" fmla="*/ 649070 w 1342899"/>
              <a:gd name="connsiteY76" fmla="*/ 517246 h 3085889"/>
              <a:gd name="connsiteX77" fmla="*/ 798330 w 1342899"/>
              <a:gd name="connsiteY77" fmla="*/ 581038 h 3085889"/>
              <a:gd name="connsiteX78" fmla="*/ 809010 w 1342899"/>
              <a:gd name="connsiteY78" fmla="*/ 592099 h 3085889"/>
              <a:gd name="connsiteX79" fmla="*/ 875725 w 1342899"/>
              <a:gd name="connsiteY79" fmla="*/ 814335 h 3085889"/>
              <a:gd name="connsiteX80" fmla="*/ 875503 w 1342899"/>
              <a:gd name="connsiteY80" fmla="*/ 833438 h 3085889"/>
              <a:gd name="connsiteX81" fmla="*/ 867016 w 1342899"/>
              <a:gd name="connsiteY81" fmla="*/ 870911 h 3085889"/>
              <a:gd name="connsiteX82" fmla="*/ 880270 w 1342899"/>
              <a:gd name="connsiteY82" fmla="*/ 900598 h 3085889"/>
              <a:gd name="connsiteX83" fmla="*/ 891013 w 1342899"/>
              <a:gd name="connsiteY83" fmla="*/ 982983 h 3085889"/>
              <a:gd name="connsiteX84" fmla="*/ 909067 w 1342899"/>
              <a:gd name="connsiteY84" fmla="*/ 1061046 h 3085889"/>
              <a:gd name="connsiteX85" fmla="*/ 918348 w 1342899"/>
              <a:gd name="connsiteY85" fmla="*/ 1070549 h 3085889"/>
              <a:gd name="connsiteX86" fmla="*/ 941678 w 1342899"/>
              <a:gd name="connsiteY86" fmla="*/ 1131448 h 3085889"/>
              <a:gd name="connsiteX87" fmla="*/ 943299 w 1342899"/>
              <a:gd name="connsiteY87" fmla="*/ 1155096 h 3085889"/>
              <a:gd name="connsiteX88" fmla="*/ 954391 w 1342899"/>
              <a:gd name="connsiteY88" fmla="*/ 1245808 h 3085889"/>
              <a:gd name="connsiteX89" fmla="*/ 954932 w 1342899"/>
              <a:gd name="connsiteY89" fmla="*/ 1254930 h 3085889"/>
              <a:gd name="connsiteX90" fmla="*/ 962496 w 1342899"/>
              <a:gd name="connsiteY90" fmla="*/ 1290561 h 3085889"/>
              <a:gd name="connsiteX91" fmla="*/ 978516 w 1342899"/>
              <a:gd name="connsiteY91" fmla="*/ 1368592 h 3085889"/>
              <a:gd name="connsiteX92" fmla="*/ 987034 w 1342899"/>
              <a:gd name="connsiteY92" fmla="*/ 1379049 h 3085889"/>
              <a:gd name="connsiteX93" fmla="*/ 1063571 w 1342899"/>
              <a:gd name="connsiteY93" fmla="*/ 1435720 h 3085889"/>
              <a:gd name="connsiteX94" fmla="*/ 1265561 w 1342899"/>
              <a:gd name="connsiteY94" fmla="*/ 1583836 h 3085889"/>
              <a:gd name="connsiteX95" fmla="*/ 1325792 w 1342899"/>
              <a:gd name="connsiteY95" fmla="*/ 1654524 h 3085889"/>
              <a:gd name="connsiteX96" fmla="*/ 1335137 w 1342899"/>
              <a:gd name="connsiteY96" fmla="*/ 1667905 h 3085889"/>
              <a:gd name="connsiteX97" fmla="*/ 1339682 w 1342899"/>
              <a:gd name="connsiteY97" fmla="*/ 1698736 h 3085889"/>
              <a:gd name="connsiteX98" fmla="*/ 1260793 w 1342899"/>
              <a:gd name="connsiteY98" fmla="*/ 1828194 h 3085889"/>
              <a:gd name="connsiteX99" fmla="*/ 1138773 w 1342899"/>
              <a:gd name="connsiteY99" fmla="*/ 2024494 h 3085889"/>
              <a:gd name="connsiteX100" fmla="*/ 993232 w 1342899"/>
              <a:gd name="connsiteY100" fmla="*/ 2277466 h 3085889"/>
              <a:gd name="connsiteX101" fmla="*/ 987479 w 1342899"/>
              <a:gd name="connsiteY101" fmla="*/ 2286239 h 3085889"/>
              <a:gd name="connsiteX102" fmla="*/ 841144 w 1342899"/>
              <a:gd name="connsiteY102" fmla="*/ 2184147 h 3085889"/>
              <a:gd name="connsiteX103" fmla="*/ 841398 w 1342899"/>
              <a:gd name="connsiteY103" fmla="*/ 2206238 h 3085889"/>
              <a:gd name="connsiteX104" fmla="*/ 930839 w 1342899"/>
              <a:gd name="connsiteY104" fmla="*/ 2365795 h 3085889"/>
              <a:gd name="connsiteX105" fmla="*/ 976068 w 1342899"/>
              <a:gd name="connsiteY105" fmla="*/ 2448085 h 3085889"/>
              <a:gd name="connsiteX106" fmla="*/ 984904 w 1342899"/>
              <a:gd name="connsiteY106" fmla="*/ 2463564 h 3085889"/>
              <a:gd name="connsiteX107" fmla="*/ 966565 w 1342899"/>
              <a:gd name="connsiteY107" fmla="*/ 2517915 h 3085889"/>
              <a:gd name="connsiteX108" fmla="*/ 888788 w 1342899"/>
              <a:gd name="connsiteY108" fmla="*/ 2517153 h 3085889"/>
              <a:gd name="connsiteX109" fmla="*/ 854493 w 1342899"/>
              <a:gd name="connsiteY109" fmla="*/ 2595533 h 3085889"/>
              <a:gd name="connsiteX110" fmla="*/ 843845 w 1342899"/>
              <a:gd name="connsiteY110" fmla="*/ 2607548 h 3085889"/>
              <a:gd name="connsiteX111" fmla="*/ 768357 w 1342899"/>
              <a:gd name="connsiteY111" fmla="*/ 2660596 h 3085889"/>
              <a:gd name="connsiteX112" fmla="*/ 747348 w 1342899"/>
              <a:gd name="connsiteY112" fmla="*/ 2670194 h 3085889"/>
              <a:gd name="connsiteX113" fmla="*/ 658129 w 1342899"/>
              <a:gd name="connsiteY113" fmla="*/ 2697942 h 3085889"/>
              <a:gd name="connsiteX114" fmla="*/ 536554 w 1342899"/>
              <a:gd name="connsiteY114" fmla="*/ 2701280 h 3085889"/>
              <a:gd name="connsiteX115" fmla="*/ 526987 w 1342899"/>
              <a:gd name="connsiteY115" fmla="*/ 2699722 h 3085889"/>
              <a:gd name="connsiteX116" fmla="*/ 552923 w 1342899"/>
              <a:gd name="connsiteY116" fmla="*/ 2791134 h 3085889"/>
              <a:gd name="connsiteX117" fmla="*/ 604827 w 1342899"/>
              <a:gd name="connsiteY117" fmla="*/ 2912455 h 3085889"/>
              <a:gd name="connsiteX118" fmla="*/ 645924 w 1342899"/>
              <a:gd name="connsiteY118" fmla="*/ 3030630 h 3085889"/>
              <a:gd name="connsiteX119" fmla="*/ 644366 w 1342899"/>
              <a:gd name="connsiteY119" fmla="*/ 3057773 h 3085889"/>
              <a:gd name="connsiteX120" fmla="*/ 624819 w 1342899"/>
              <a:gd name="connsiteY120" fmla="*/ 3073570 h 3085889"/>
              <a:gd name="connsiteX121" fmla="*/ 508043 w 1342899"/>
              <a:gd name="connsiteY121" fmla="*/ 3063812 h 3085889"/>
              <a:gd name="connsiteX122" fmla="*/ 420795 w 1342899"/>
              <a:gd name="connsiteY122" fmla="*/ 3008698 h 3085889"/>
              <a:gd name="connsiteX123" fmla="*/ 398387 w 1342899"/>
              <a:gd name="connsiteY123" fmla="*/ 2968142 h 3085889"/>
              <a:gd name="connsiteX124" fmla="*/ 380651 w 1342899"/>
              <a:gd name="connsiteY124" fmla="*/ 2851874 h 3085889"/>
              <a:gd name="connsiteX125" fmla="*/ 376678 w 1342899"/>
              <a:gd name="connsiteY125" fmla="*/ 2851683 h 3085889"/>
              <a:gd name="connsiteX126" fmla="*/ 368605 w 1342899"/>
              <a:gd name="connsiteY126" fmla="*/ 2864715 h 3085889"/>
              <a:gd name="connsiteX127" fmla="*/ 361612 w 1342899"/>
              <a:gd name="connsiteY127" fmla="*/ 2673786 h 3085889"/>
              <a:gd name="connsiteX128" fmla="*/ 292577 w 1342899"/>
              <a:gd name="connsiteY128" fmla="*/ 2607325 h 3085889"/>
              <a:gd name="connsiteX129" fmla="*/ 268484 w 1342899"/>
              <a:gd name="connsiteY129" fmla="*/ 2512448 h 3085889"/>
              <a:gd name="connsiteX130" fmla="*/ 289843 w 1342899"/>
              <a:gd name="connsiteY130" fmla="*/ 2463119 h 3085889"/>
              <a:gd name="connsiteX131" fmla="*/ 294802 w 1342899"/>
              <a:gd name="connsiteY131" fmla="*/ 2450660 h 3085889"/>
              <a:gd name="connsiteX132" fmla="*/ 311425 w 1342899"/>
              <a:gd name="connsiteY132" fmla="*/ 2425327 h 3085889"/>
              <a:gd name="connsiteX133" fmla="*/ 316065 w 1342899"/>
              <a:gd name="connsiteY133" fmla="*/ 2415538 h 3085889"/>
              <a:gd name="connsiteX134" fmla="*/ 307197 w 1342899"/>
              <a:gd name="connsiteY134" fmla="*/ 2227088 h 3085889"/>
              <a:gd name="connsiteX135" fmla="*/ 307865 w 1342899"/>
              <a:gd name="connsiteY135" fmla="*/ 2215074 h 3085889"/>
              <a:gd name="connsiteX136" fmla="*/ 296105 w 1342899"/>
              <a:gd name="connsiteY136" fmla="*/ 2167619 h 3085889"/>
              <a:gd name="connsiteX137" fmla="*/ 322327 w 1342899"/>
              <a:gd name="connsiteY137" fmla="*/ 2132816 h 3085889"/>
              <a:gd name="connsiteX138" fmla="*/ 313650 w 1342899"/>
              <a:gd name="connsiteY138" fmla="*/ 2124520 h 3085889"/>
              <a:gd name="connsiteX139" fmla="*/ 345275 w 1342899"/>
              <a:gd name="connsiteY139" fmla="*/ 2104973 h 3085889"/>
              <a:gd name="connsiteX140" fmla="*/ 337838 w 1342899"/>
              <a:gd name="connsiteY140" fmla="*/ 2047061 h 3085889"/>
              <a:gd name="connsiteX141" fmla="*/ 292513 w 1342899"/>
              <a:gd name="connsiteY141" fmla="*/ 1941092 h 3085889"/>
              <a:gd name="connsiteX142" fmla="*/ 283804 w 1342899"/>
              <a:gd name="connsiteY142" fmla="*/ 1923960 h 3085889"/>
              <a:gd name="connsiteX143" fmla="*/ 223032 w 1342899"/>
              <a:gd name="connsiteY143" fmla="*/ 1793422 h 3085889"/>
              <a:gd name="connsiteX144" fmla="*/ 180918 w 1342899"/>
              <a:gd name="connsiteY144" fmla="*/ 1734207 h 3085889"/>
              <a:gd name="connsiteX145" fmla="*/ 168935 w 1342899"/>
              <a:gd name="connsiteY145" fmla="*/ 1729376 h 3085889"/>
              <a:gd name="connsiteX146" fmla="*/ 131875 w 1342899"/>
              <a:gd name="connsiteY146" fmla="*/ 1727056 h 3085889"/>
              <a:gd name="connsiteX147" fmla="*/ 107146 w 1342899"/>
              <a:gd name="connsiteY147" fmla="*/ 1695367 h 3085889"/>
              <a:gd name="connsiteX148" fmla="*/ 112454 w 1342899"/>
              <a:gd name="connsiteY148" fmla="*/ 1651600 h 3085889"/>
              <a:gd name="connsiteX149" fmla="*/ 111851 w 1342899"/>
              <a:gd name="connsiteY149" fmla="*/ 1647531 h 3085889"/>
              <a:gd name="connsiteX150" fmla="*/ 89125 w 1342899"/>
              <a:gd name="connsiteY150" fmla="*/ 1654842 h 3085889"/>
              <a:gd name="connsiteX151" fmla="*/ 93733 w 1342899"/>
              <a:gd name="connsiteY151" fmla="*/ 1616923 h 3085889"/>
              <a:gd name="connsiteX152" fmla="*/ 89220 w 1342899"/>
              <a:gd name="connsiteY152" fmla="*/ 1545440 h 3085889"/>
              <a:gd name="connsiteX153" fmla="*/ 90015 w 1342899"/>
              <a:gd name="connsiteY153" fmla="*/ 1520648 h 3085889"/>
              <a:gd name="connsiteX154" fmla="*/ 92621 w 1342899"/>
              <a:gd name="connsiteY154" fmla="*/ 1499098 h 3085889"/>
              <a:gd name="connsiteX155" fmla="*/ 88076 w 1342899"/>
              <a:gd name="connsiteY155" fmla="*/ 1416967 h 3085889"/>
              <a:gd name="connsiteX156" fmla="*/ 91191 w 1342899"/>
              <a:gd name="connsiteY156" fmla="*/ 1396848 h 3085889"/>
              <a:gd name="connsiteX157" fmla="*/ 110611 w 1342899"/>
              <a:gd name="connsiteY157" fmla="*/ 1329433 h 3085889"/>
              <a:gd name="connsiteX158" fmla="*/ 108481 w 1342899"/>
              <a:gd name="connsiteY158" fmla="*/ 1317641 h 3085889"/>
              <a:gd name="connsiteX159" fmla="*/ 71802 w 1342899"/>
              <a:gd name="connsiteY159" fmla="*/ 1260461 h 3085889"/>
              <a:gd name="connsiteX160" fmla="*/ 17642 w 1342899"/>
              <a:gd name="connsiteY160" fmla="*/ 1095977 h 3085889"/>
              <a:gd name="connsiteX161" fmla="*/ 4483 w 1342899"/>
              <a:gd name="connsiteY161" fmla="*/ 966169 h 3085889"/>
              <a:gd name="connsiteX162" fmla="*/ 1 w 1342899"/>
              <a:gd name="connsiteY162" fmla="*/ 828511 h 3085889"/>
              <a:gd name="connsiteX163" fmla="*/ 8583 w 1342899"/>
              <a:gd name="connsiteY163" fmla="*/ 785888 h 3085889"/>
              <a:gd name="connsiteX164" fmla="*/ 10649 w 1342899"/>
              <a:gd name="connsiteY164" fmla="*/ 756074 h 3085889"/>
              <a:gd name="connsiteX165" fmla="*/ 12016 w 1342899"/>
              <a:gd name="connsiteY165" fmla="*/ 730361 h 3085889"/>
              <a:gd name="connsiteX166" fmla="*/ 7089 w 1342899"/>
              <a:gd name="connsiteY166" fmla="*/ 702232 h 3085889"/>
              <a:gd name="connsiteX167" fmla="*/ 6453 w 1342899"/>
              <a:gd name="connsiteY167" fmla="*/ 694572 h 3085889"/>
              <a:gd name="connsiteX168" fmla="*/ 13510 w 1342899"/>
              <a:gd name="connsiteY168" fmla="*/ 638567 h 3085889"/>
              <a:gd name="connsiteX169" fmla="*/ 46311 w 1342899"/>
              <a:gd name="connsiteY169" fmla="*/ 596453 h 3085889"/>
              <a:gd name="connsiteX170" fmla="*/ 260284 w 1342899"/>
              <a:gd name="connsiteY170" fmla="*/ 477707 h 3085889"/>
              <a:gd name="connsiteX171" fmla="*/ 324425 w 1342899"/>
              <a:gd name="connsiteY171" fmla="*/ 405842 h 3085889"/>
              <a:gd name="connsiteX172" fmla="*/ 330559 w 1342899"/>
              <a:gd name="connsiteY172" fmla="*/ 398341 h 3085889"/>
              <a:gd name="connsiteX173" fmla="*/ 494535 w 1342899"/>
              <a:gd name="connsiteY173" fmla="*/ 2181 h 3085889"/>
              <a:gd name="connsiteX174" fmla="*/ 540908 w 1342899"/>
              <a:gd name="connsiteY174" fmla="*/ 24398 h 3085889"/>
              <a:gd name="connsiteX175" fmla="*/ 554702 w 1342899"/>
              <a:gd name="connsiteY175" fmla="*/ 35745 h 3085889"/>
              <a:gd name="connsiteX176" fmla="*/ 597897 w 1342899"/>
              <a:gd name="connsiteY176" fmla="*/ 110915 h 3085889"/>
              <a:gd name="connsiteX177" fmla="*/ 612550 w 1342899"/>
              <a:gd name="connsiteY177" fmla="*/ 187992 h 3085889"/>
              <a:gd name="connsiteX178" fmla="*/ 627362 w 1342899"/>
              <a:gd name="connsiteY178" fmla="*/ 227468 h 3085889"/>
              <a:gd name="connsiteX179" fmla="*/ 619797 w 1342899"/>
              <a:gd name="connsiteY179" fmla="*/ 293357 h 3085889"/>
              <a:gd name="connsiteX180" fmla="*/ 611215 w 1342899"/>
              <a:gd name="connsiteY180" fmla="*/ 344499 h 3085889"/>
              <a:gd name="connsiteX181" fmla="*/ 588871 w 1342899"/>
              <a:gd name="connsiteY181" fmla="*/ 420114 h 3085889"/>
              <a:gd name="connsiteX182" fmla="*/ 487542 w 1342899"/>
              <a:gd name="connsiteY182" fmla="*/ 528276 h 3085889"/>
              <a:gd name="connsiteX183" fmla="*/ 396639 w 1342899"/>
              <a:gd name="connsiteY183" fmla="*/ 471128 h 3085889"/>
              <a:gd name="connsiteX184" fmla="*/ 345943 w 1342899"/>
              <a:gd name="connsiteY184" fmla="*/ 419287 h 3085889"/>
              <a:gd name="connsiteX185" fmla="*/ 336407 w 1342899"/>
              <a:gd name="connsiteY185" fmla="*/ 387408 h 3085889"/>
              <a:gd name="connsiteX186" fmla="*/ 333769 w 1342899"/>
              <a:gd name="connsiteY186" fmla="*/ 335313 h 3085889"/>
              <a:gd name="connsiteX187" fmla="*/ 315684 w 1342899"/>
              <a:gd name="connsiteY187" fmla="*/ 336680 h 3085889"/>
              <a:gd name="connsiteX188" fmla="*/ 305449 w 1342899"/>
              <a:gd name="connsiteY188" fmla="*/ 321201 h 3085889"/>
              <a:gd name="connsiteX189" fmla="*/ 285552 w 1342899"/>
              <a:gd name="connsiteY189" fmla="*/ 241930 h 3085889"/>
              <a:gd name="connsiteX190" fmla="*/ 314476 w 1342899"/>
              <a:gd name="connsiteY190" fmla="*/ 218124 h 3085889"/>
              <a:gd name="connsiteX191" fmla="*/ 308246 w 1342899"/>
              <a:gd name="connsiteY191" fmla="*/ 159736 h 3085889"/>
              <a:gd name="connsiteX192" fmla="*/ 325791 w 1342899"/>
              <a:gd name="connsiteY192" fmla="*/ 81483 h 3085889"/>
              <a:gd name="connsiteX193" fmla="*/ 387548 w 1342899"/>
              <a:gd name="connsiteY193" fmla="*/ 25955 h 3085889"/>
              <a:gd name="connsiteX194" fmla="*/ 433858 w 1342899"/>
              <a:gd name="connsiteY194" fmla="*/ 8506 h 3085889"/>
              <a:gd name="connsiteX195" fmla="*/ 494535 w 1342899"/>
              <a:gd name="connsiteY195" fmla="*/ 2181 h 30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342899" h="3085889">
                <a:moveTo>
                  <a:pt x="853444" y="1717457"/>
                </a:moveTo>
                <a:cubicBezTo>
                  <a:pt x="799379" y="1733349"/>
                  <a:pt x="745727" y="1750862"/>
                  <a:pt x="691121" y="1764689"/>
                </a:cubicBezTo>
                <a:cubicBezTo>
                  <a:pt x="658542" y="1772921"/>
                  <a:pt x="624533" y="1775464"/>
                  <a:pt x="589284" y="1780835"/>
                </a:cubicBezTo>
                <a:cubicBezTo>
                  <a:pt x="589284" y="1783696"/>
                  <a:pt x="589093" y="1788622"/>
                  <a:pt x="589316" y="1793549"/>
                </a:cubicBezTo>
                <a:cubicBezTo>
                  <a:pt x="592208" y="1862108"/>
                  <a:pt x="596722" y="1930667"/>
                  <a:pt x="597357" y="1999289"/>
                </a:cubicBezTo>
                <a:cubicBezTo>
                  <a:pt x="597612" y="2025829"/>
                  <a:pt x="604382" y="2048460"/>
                  <a:pt x="616809" y="2070645"/>
                </a:cubicBezTo>
                <a:cubicBezTo>
                  <a:pt x="619034" y="2074650"/>
                  <a:pt x="620973" y="2078846"/>
                  <a:pt x="622530" y="2083137"/>
                </a:cubicBezTo>
                <a:cubicBezTo>
                  <a:pt x="629555" y="2102271"/>
                  <a:pt x="636261" y="2121183"/>
                  <a:pt x="619765" y="2139522"/>
                </a:cubicBezTo>
                <a:cubicBezTo>
                  <a:pt x="611056" y="2149185"/>
                  <a:pt x="607401" y="2160532"/>
                  <a:pt x="617286" y="2173468"/>
                </a:cubicBezTo>
                <a:cubicBezTo>
                  <a:pt x="602252" y="2175788"/>
                  <a:pt x="602093" y="2185419"/>
                  <a:pt x="602697" y="2196130"/>
                </a:cubicBezTo>
                <a:cubicBezTo>
                  <a:pt x="603841" y="2215837"/>
                  <a:pt x="604350" y="2235575"/>
                  <a:pt x="605113" y="2255313"/>
                </a:cubicBezTo>
                <a:cubicBezTo>
                  <a:pt x="606448" y="2290498"/>
                  <a:pt x="607751" y="2325715"/>
                  <a:pt x="609086" y="2360583"/>
                </a:cubicBezTo>
                <a:cubicBezTo>
                  <a:pt x="659210" y="2367194"/>
                  <a:pt x="708030" y="2373710"/>
                  <a:pt x="756978" y="2380257"/>
                </a:cubicBezTo>
                <a:cubicBezTo>
                  <a:pt x="750558" y="2356673"/>
                  <a:pt x="741849" y="2332485"/>
                  <a:pt x="723351" y="2312906"/>
                </a:cubicBezTo>
                <a:cubicBezTo>
                  <a:pt x="715945" y="2305055"/>
                  <a:pt x="708539" y="2299811"/>
                  <a:pt x="697160" y="2306041"/>
                </a:cubicBezTo>
                <a:cubicBezTo>
                  <a:pt x="694395" y="2307566"/>
                  <a:pt x="688674" y="2306803"/>
                  <a:pt x="686004" y="2304833"/>
                </a:cubicBezTo>
                <a:cubicBezTo>
                  <a:pt x="673544" y="2295583"/>
                  <a:pt x="660481" y="2286716"/>
                  <a:pt x="649897" y="2275559"/>
                </a:cubicBezTo>
                <a:cubicBezTo>
                  <a:pt x="630763" y="2255408"/>
                  <a:pt x="615538" y="2233159"/>
                  <a:pt x="630095" y="2203186"/>
                </a:cubicBezTo>
                <a:cubicBezTo>
                  <a:pt x="631398" y="2200485"/>
                  <a:pt x="630794" y="2196861"/>
                  <a:pt x="630953" y="2193651"/>
                </a:cubicBezTo>
                <a:cubicBezTo>
                  <a:pt x="633210" y="2151664"/>
                  <a:pt x="661307" y="2126586"/>
                  <a:pt x="690772" y="2102525"/>
                </a:cubicBezTo>
                <a:cubicBezTo>
                  <a:pt x="692615" y="2101000"/>
                  <a:pt x="696111" y="2100396"/>
                  <a:pt x="698559" y="2100840"/>
                </a:cubicBezTo>
                <a:cubicBezTo>
                  <a:pt x="713561" y="2103574"/>
                  <a:pt x="723573" y="2095850"/>
                  <a:pt x="733363" y="2085997"/>
                </a:cubicBezTo>
                <a:cubicBezTo>
                  <a:pt x="741086" y="2078210"/>
                  <a:pt x="750844" y="2072425"/>
                  <a:pt x="758409" y="2064511"/>
                </a:cubicBezTo>
                <a:cubicBezTo>
                  <a:pt x="775191" y="2046902"/>
                  <a:pt x="797631" y="2033489"/>
                  <a:pt x="802303" y="2006409"/>
                </a:cubicBezTo>
                <a:cubicBezTo>
                  <a:pt x="802971" y="2002500"/>
                  <a:pt x="807134" y="1998558"/>
                  <a:pt x="810631" y="1995857"/>
                </a:cubicBezTo>
                <a:cubicBezTo>
                  <a:pt x="821946" y="1987116"/>
                  <a:pt x="829638" y="1976341"/>
                  <a:pt x="832975" y="1962261"/>
                </a:cubicBezTo>
                <a:cubicBezTo>
                  <a:pt x="836185" y="1948689"/>
                  <a:pt x="845498" y="1943699"/>
                  <a:pt x="858625" y="1946559"/>
                </a:cubicBezTo>
                <a:cubicBezTo>
                  <a:pt x="866635" y="1948307"/>
                  <a:pt x="870163" y="1945129"/>
                  <a:pt x="873150" y="1938200"/>
                </a:cubicBezTo>
                <a:cubicBezTo>
                  <a:pt x="876933" y="1929459"/>
                  <a:pt x="880238" y="1919542"/>
                  <a:pt x="886691" y="1913154"/>
                </a:cubicBezTo>
                <a:cubicBezTo>
                  <a:pt x="896448" y="1903523"/>
                  <a:pt x="901725" y="1892875"/>
                  <a:pt x="903981" y="1879812"/>
                </a:cubicBezTo>
                <a:cubicBezTo>
                  <a:pt x="904903" y="1874504"/>
                  <a:pt x="906492" y="1868783"/>
                  <a:pt x="909480" y="1864460"/>
                </a:cubicBezTo>
                <a:cubicBezTo>
                  <a:pt x="933477" y="1829942"/>
                  <a:pt x="957888" y="1795742"/>
                  <a:pt x="982203" y="1761415"/>
                </a:cubicBezTo>
                <a:cubicBezTo>
                  <a:pt x="984936" y="1757569"/>
                  <a:pt x="987670" y="1753755"/>
                  <a:pt x="989767" y="1750799"/>
                </a:cubicBezTo>
                <a:cubicBezTo>
                  <a:pt x="980550" y="1746031"/>
                  <a:pt x="973335" y="1741391"/>
                  <a:pt x="965484" y="1738435"/>
                </a:cubicBezTo>
                <a:cubicBezTo>
                  <a:pt x="952770" y="1733635"/>
                  <a:pt x="939739" y="1729599"/>
                  <a:pt x="926644" y="1725912"/>
                </a:cubicBezTo>
                <a:cubicBezTo>
                  <a:pt x="917045" y="1723210"/>
                  <a:pt x="906588" y="1722829"/>
                  <a:pt x="897465" y="1719110"/>
                </a:cubicBezTo>
                <a:cubicBezTo>
                  <a:pt x="882686" y="1713039"/>
                  <a:pt x="868256" y="1713103"/>
                  <a:pt x="853444" y="1717457"/>
                </a:cubicBezTo>
                <a:close/>
                <a:moveTo>
                  <a:pt x="617636" y="1458001"/>
                </a:moveTo>
                <a:cubicBezTo>
                  <a:pt x="614616" y="1457302"/>
                  <a:pt x="609785" y="1459717"/>
                  <a:pt x="607338" y="1462228"/>
                </a:cubicBezTo>
                <a:cubicBezTo>
                  <a:pt x="585915" y="1484223"/>
                  <a:pt x="563761" y="1505646"/>
                  <a:pt x="544023" y="1529103"/>
                </a:cubicBezTo>
                <a:cubicBezTo>
                  <a:pt x="528385" y="1547697"/>
                  <a:pt x="509473" y="1565432"/>
                  <a:pt x="508297" y="1592354"/>
                </a:cubicBezTo>
                <a:cubicBezTo>
                  <a:pt x="508107" y="1596994"/>
                  <a:pt x="509473" y="1603510"/>
                  <a:pt x="512652" y="1606212"/>
                </a:cubicBezTo>
                <a:cubicBezTo>
                  <a:pt x="531150" y="1621913"/>
                  <a:pt x="550380" y="1636725"/>
                  <a:pt x="570690" y="1652871"/>
                </a:cubicBezTo>
                <a:cubicBezTo>
                  <a:pt x="587568" y="1629700"/>
                  <a:pt x="611597" y="1613999"/>
                  <a:pt x="619638" y="1586188"/>
                </a:cubicBezTo>
                <a:cubicBezTo>
                  <a:pt x="622181" y="1577415"/>
                  <a:pt x="626154" y="1569056"/>
                  <a:pt x="629205" y="1560410"/>
                </a:cubicBezTo>
                <a:cubicBezTo>
                  <a:pt x="639630" y="1530724"/>
                  <a:pt x="649929" y="1501005"/>
                  <a:pt x="660704" y="1469984"/>
                </a:cubicBezTo>
                <a:cubicBezTo>
                  <a:pt x="644780" y="1465439"/>
                  <a:pt x="631335" y="1461148"/>
                  <a:pt x="617636" y="1458001"/>
                </a:cubicBezTo>
                <a:close/>
                <a:moveTo>
                  <a:pt x="844298" y="1391028"/>
                </a:moveTo>
                <a:cubicBezTo>
                  <a:pt x="832911" y="1394901"/>
                  <a:pt x="822883" y="1402919"/>
                  <a:pt x="814476" y="1415823"/>
                </a:cubicBezTo>
                <a:cubicBezTo>
                  <a:pt x="830210" y="1412104"/>
                  <a:pt x="845784" y="1407655"/>
                  <a:pt x="861676" y="1404858"/>
                </a:cubicBezTo>
                <a:cubicBezTo>
                  <a:pt x="895908" y="1398787"/>
                  <a:pt x="907795" y="1409911"/>
                  <a:pt x="903886" y="1443317"/>
                </a:cubicBezTo>
                <a:cubicBezTo>
                  <a:pt x="903409" y="1447417"/>
                  <a:pt x="903219" y="1451612"/>
                  <a:pt x="902106" y="1455554"/>
                </a:cubicBezTo>
                <a:cubicBezTo>
                  <a:pt x="899118" y="1466138"/>
                  <a:pt x="902869" y="1472241"/>
                  <a:pt x="915233" y="1474465"/>
                </a:cubicBezTo>
                <a:cubicBezTo>
                  <a:pt x="918507" y="1452820"/>
                  <a:pt x="922194" y="1431207"/>
                  <a:pt x="924578" y="1409498"/>
                </a:cubicBezTo>
                <a:cubicBezTo>
                  <a:pt x="924895" y="1406701"/>
                  <a:pt x="919174" y="1401616"/>
                  <a:pt x="915328" y="1400249"/>
                </a:cubicBezTo>
                <a:cubicBezTo>
                  <a:pt x="904585" y="1396435"/>
                  <a:pt x="893334" y="1394019"/>
                  <a:pt x="882273" y="1391095"/>
                </a:cubicBezTo>
                <a:cubicBezTo>
                  <a:pt x="868431" y="1387424"/>
                  <a:pt x="855685" y="1387154"/>
                  <a:pt x="844298" y="1391028"/>
                </a:cubicBezTo>
                <a:close/>
                <a:moveTo>
                  <a:pt x="330559" y="398341"/>
                </a:moveTo>
                <a:cubicBezTo>
                  <a:pt x="329415" y="403140"/>
                  <a:pt x="328366" y="407940"/>
                  <a:pt x="327094" y="412676"/>
                </a:cubicBezTo>
                <a:cubicBezTo>
                  <a:pt x="322676" y="429363"/>
                  <a:pt x="324139" y="445350"/>
                  <a:pt x="332847" y="460416"/>
                </a:cubicBezTo>
                <a:cubicBezTo>
                  <a:pt x="338346" y="469951"/>
                  <a:pt x="343463" y="479804"/>
                  <a:pt x="349789" y="488768"/>
                </a:cubicBezTo>
                <a:cubicBezTo>
                  <a:pt x="383544" y="536412"/>
                  <a:pt x="403345" y="590891"/>
                  <a:pt x="426675" y="643685"/>
                </a:cubicBezTo>
                <a:cubicBezTo>
                  <a:pt x="436814" y="666665"/>
                  <a:pt x="447971" y="689168"/>
                  <a:pt x="458014" y="710527"/>
                </a:cubicBezTo>
                <a:cubicBezTo>
                  <a:pt x="458014" y="668985"/>
                  <a:pt x="458300" y="626235"/>
                  <a:pt x="457855" y="583517"/>
                </a:cubicBezTo>
                <a:cubicBezTo>
                  <a:pt x="457697" y="569341"/>
                  <a:pt x="448320" y="559488"/>
                  <a:pt x="434176" y="556023"/>
                </a:cubicBezTo>
                <a:cubicBezTo>
                  <a:pt x="426198" y="554085"/>
                  <a:pt x="418189" y="552273"/>
                  <a:pt x="409384" y="550239"/>
                </a:cubicBezTo>
                <a:cubicBezTo>
                  <a:pt x="453692" y="531645"/>
                  <a:pt x="502449" y="527163"/>
                  <a:pt x="545072" y="537557"/>
                </a:cubicBezTo>
                <a:cubicBezTo>
                  <a:pt x="522632" y="563842"/>
                  <a:pt x="510808" y="594006"/>
                  <a:pt x="512366" y="628555"/>
                </a:cubicBezTo>
                <a:cubicBezTo>
                  <a:pt x="513192" y="646800"/>
                  <a:pt x="517197" y="663550"/>
                  <a:pt x="527972" y="679919"/>
                </a:cubicBezTo>
                <a:cubicBezTo>
                  <a:pt x="554067" y="719522"/>
                  <a:pt x="564842" y="765451"/>
                  <a:pt x="575680" y="811030"/>
                </a:cubicBezTo>
                <a:cubicBezTo>
                  <a:pt x="583245" y="842941"/>
                  <a:pt x="590905" y="874821"/>
                  <a:pt x="598533" y="906732"/>
                </a:cubicBezTo>
                <a:cubicBezTo>
                  <a:pt x="599646" y="906446"/>
                  <a:pt x="600663" y="906192"/>
                  <a:pt x="601712" y="905938"/>
                </a:cubicBezTo>
                <a:cubicBezTo>
                  <a:pt x="598946" y="859278"/>
                  <a:pt x="597039" y="812523"/>
                  <a:pt x="593257" y="765959"/>
                </a:cubicBezTo>
                <a:cubicBezTo>
                  <a:pt x="588140" y="703312"/>
                  <a:pt x="581878" y="640729"/>
                  <a:pt x="575331" y="578209"/>
                </a:cubicBezTo>
                <a:cubicBezTo>
                  <a:pt x="574282" y="568038"/>
                  <a:pt x="567098" y="558439"/>
                  <a:pt x="566495" y="548332"/>
                </a:cubicBezTo>
                <a:cubicBezTo>
                  <a:pt x="565128" y="525097"/>
                  <a:pt x="566050" y="501767"/>
                  <a:pt x="566050" y="481775"/>
                </a:cubicBezTo>
                <a:cubicBezTo>
                  <a:pt x="592653" y="493154"/>
                  <a:pt x="620846" y="505232"/>
                  <a:pt x="649070" y="517246"/>
                </a:cubicBezTo>
                <a:cubicBezTo>
                  <a:pt x="698845" y="538447"/>
                  <a:pt x="748715" y="559456"/>
                  <a:pt x="798330" y="581038"/>
                </a:cubicBezTo>
                <a:cubicBezTo>
                  <a:pt x="802716" y="582945"/>
                  <a:pt x="807166" y="587649"/>
                  <a:pt x="809010" y="592099"/>
                </a:cubicBezTo>
                <a:cubicBezTo>
                  <a:pt x="838823" y="663900"/>
                  <a:pt x="861644" y="737830"/>
                  <a:pt x="875725" y="814335"/>
                </a:cubicBezTo>
                <a:cubicBezTo>
                  <a:pt x="876869" y="820501"/>
                  <a:pt x="876679" y="827240"/>
                  <a:pt x="875503" y="833438"/>
                </a:cubicBezTo>
                <a:cubicBezTo>
                  <a:pt x="872769" y="847836"/>
                  <a:pt x="869082" y="862044"/>
                  <a:pt x="867016" y="870911"/>
                </a:cubicBezTo>
                <a:cubicBezTo>
                  <a:pt x="872801" y="883593"/>
                  <a:pt x="878045" y="891730"/>
                  <a:pt x="880270" y="900598"/>
                </a:cubicBezTo>
                <a:cubicBezTo>
                  <a:pt x="887072" y="927551"/>
                  <a:pt x="891395" y="954346"/>
                  <a:pt x="891013" y="982983"/>
                </a:cubicBezTo>
                <a:cubicBezTo>
                  <a:pt x="890664" y="1008951"/>
                  <a:pt x="902106" y="1035141"/>
                  <a:pt x="909067" y="1061046"/>
                </a:cubicBezTo>
                <a:cubicBezTo>
                  <a:pt x="910084" y="1064828"/>
                  <a:pt x="914565" y="1068547"/>
                  <a:pt x="918348" y="1070549"/>
                </a:cubicBezTo>
                <a:cubicBezTo>
                  <a:pt x="941074" y="1082405"/>
                  <a:pt x="945682" y="1109326"/>
                  <a:pt x="941678" y="1131448"/>
                </a:cubicBezTo>
                <a:cubicBezTo>
                  <a:pt x="940311" y="1139045"/>
                  <a:pt x="940247" y="1148262"/>
                  <a:pt x="943299" y="1155096"/>
                </a:cubicBezTo>
                <a:cubicBezTo>
                  <a:pt x="956330" y="1184401"/>
                  <a:pt x="963386" y="1213960"/>
                  <a:pt x="954391" y="1245808"/>
                </a:cubicBezTo>
                <a:cubicBezTo>
                  <a:pt x="953597" y="1248669"/>
                  <a:pt x="953311" y="1253532"/>
                  <a:pt x="954932" y="1254930"/>
                </a:cubicBezTo>
                <a:cubicBezTo>
                  <a:pt x="966914" y="1265038"/>
                  <a:pt x="962973" y="1278006"/>
                  <a:pt x="962496" y="1290561"/>
                </a:cubicBezTo>
                <a:cubicBezTo>
                  <a:pt x="961479" y="1317832"/>
                  <a:pt x="964531" y="1344404"/>
                  <a:pt x="978516" y="1368592"/>
                </a:cubicBezTo>
                <a:cubicBezTo>
                  <a:pt x="980772" y="1372469"/>
                  <a:pt x="983347" y="1377110"/>
                  <a:pt x="987034" y="1379049"/>
                </a:cubicBezTo>
                <a:cubicBezTo>
                  <a:pt x="1015481" y="1394146"/>
                  <a:pt x="1038588" y="1415887"/>
                  <a:pt x="1063571" y="1435720"/>
                </a:cubicBezTo>
                <a:cubicBezTo>
                  <a:pt x="1128951" y="1487529"/>
                  <a:pt x="1198686" y="1533839"/>
                  <a:pt x="1265561" y="1583836"/>
                </a:cubicBezTo>
                <a:cubicBezTo>
                  <a:pt x="1290511" y="1602493"/>
                  <a:pt x="1311171" y="1626300"/>
                  <a:pt x="1325792" y="1654524"/>
                </a:cubicBezTo>
                <a:cubicBezTo>
                  <a:pt x="1328271" y="1659355"/>
                  <a:pt x="1331132" y="1664504"/>
                  <a:pt x="1335137" y="1667905"/>
                </a:cubicBezTo>
                <a:cubicBezTo>
                  <a:pt x="1346102" y="1677186"/>
                  <a:pt x="1343305" y="1686722"/>
                  <a:pt x="1339682" y="1698736"/>
                </a:cubicBezTo>
                <a:cubicBezTo>
                  <a:pt x="1324489" y="1748828"/>
                  <a:pt x="1291751" y="1788082"/>
                  <a:pt x="1260793" y="1828194"/>
                </a:cubicBezTo>
                <a:cubicBezTo>
                  <a:pt x="1213402" y="1889570"/>
                  <a:pt x="1177454" y="1957842"/>
                  <a:pt x="1138773" y="2024494"/>
                </a:cubicBezTo>
                <a:cubicBezTo>
                  <a:pt x="1089952" y="2108659"/>
                  <a:pt x="1041735" y="2193142"/>
                  <a:pt x="993232" y="2277466"/>
                </a:cubicBezTo>
                <a:cubicBezTo>
                  <a:pt x="991643" y="2280232"/>
                  <a:pt x="989736" y="2282806"/>
                  <a:pt x="987479" y="2286239"/>
                </a:cubicBezTo>
                <a:cubicBezTo>
                  <a:pt x="940406" y="2251689"/>
                  <a:pt x="898069" y="2210878"/>
                  <a:pt x="841144" y="2184147"/>
                </a:cubicBezTo>
                <a:cubicBezTo>
                  <a:pt x="841144" y="2192761"/>
                  <a:pt x="839523" y="2200040"/>
                  <a:pt x="841398" y="2206238"/>
                </a:cubicBezTo>
                <a:cubicBezTo>
                  <a:pt x="859579" y="2265897"/>
                  <a:pt x="892380" y="2317006"/>
                  <a:pt x="930839" y="2365795"/>
                </a:cubicBezTo>
                <a:cubicBezTo>
                  <a:pt x="949942" y="2390047"/>
                  <a:pt x="961193" y="2420465"/>
                  <a:pt x="976068" y="2448085"/>
                </a:cubicBezTo>
                <a:cubicBezTo>
                  <a:pt x="978897" y="2453329"/>
                  <a:pt x="981694" y="2458574"/>
                  <a:pt x="984904" y="2463564"/>
                </a:cubicBezTo>
                <a:cubicBezTo>
                  <a:pt x="998985" y="2485178"/>
                  <a:pt x="990339" y="2509779"/>
                  <a:pt x="966565" y="2517915"/>
                </a:cubicBezTo>
                <a:cubicBezTo>
                  <a:pt x="939262" y="2527260"/>
                  <a:pt x="912531" y="2523668"/>
                  <a:pt x="888788" y="2517153"/>
                </a:cubicBezTo>
                <a:cubicBezTo>
                  <a:pt x="877187" y="2543851"/>
                  <a:pt x="866158" y="2569819"/>
                  <a:pt x="854493" y="2595533"/>
                </a:cubicBezTo>
                <a:cubicBezTo>
                  <a:pt x="852363" y="2600205"/>
                  <a:pt x="848104" y="2604464"/>
                  <a:pt x="843845" y="2607548"/>
                </a:cubicBezTo>
                <a:cubicBezTo>
                  <a:pt x="818895" y="2625506"/>
                  <a:pt x="793785" y="2643305"/>
                  <a:pt x="768357" y="2660596"/>
                </a:cubicBezTo>
                <a:cubicBezTo>
                  <a:pt x="762064" y="2664886"/>
                  <a:pt x="754626" y="2667811"/>
                  <a:pt x="747348" y="2670194"/>
                </a:cubicBezTo>
                <a:cubicBezTo>
                  <a:pt x="717725" y="2679889"/>
                  <a:pt x="688451" y="2691395"/>
                  <a:pt x="658129" y="2697942"/>
                </a:cubicBezTo>
                <a:cubicBezTo>
                  <a:pt x="618176" y="2706588"/>
                  <a:pt x="577333" y="2709671"/>
                  <a:pt x="536554" y="2701280"/>
                </a:cubicBezTo>
                <a:cubicBezTo>
                  <a:pt x="533566" y="2700676"/>
                  <a:pt x="530546" y="2700294"/>
                  <a:pt x="526987" y="2699722"/>
                </a:cubicBezTo>
                <a:cubicBezTo>
                  <a:pt x="528163" y="2733032"/>
                  <a:pt x="541131" y="2762051"/>
                  <a:pt x="552923" y="2791134"/>
                </a:cubicBezTo>
                <a:cubicBezTo>
                  <a:pt x="569482" y="2831882"/>
                  <a:pt x="588775" y="2871517"/>
                  <a:pt x="604827" y="2912455"/>
                </a:cubicBezTo>
                <a:cubicBezTo>
                  <a:pt x="620051" y="2951264"/>
                  <a:pt x="633210" y="2990931"/>
                  <a:pt x="645924" y="3030630"/>
                </a:cubicBezTo>
                <a:cubicBezTo>
                  <a:pt x="648498" y="3038671"/>
                  <a:pt x="644589" y="3048651"/>
                  <a:pt x="644366" y="3057773"/>
                </a:cubicBezTo>
                <a:cubicBezTo>
                  <a:pt x="644080" y="3071059"/>
                  <a:pt x="632352" y="3070010"/>
                  <a:pt x="624819" y="3073570"/>
                </a:cubicBezTo>
                <a:cubicBezTo>
                  <a:pt x="584135" y="3092800"/>
                  <a:pt x="545549" y="3089494"/>
                  <a:pt x="508043" y="3063812"/>
                </a:cubicBezTo>
                <a:cubicBezTo>
                  <a:pt x="479691" y="3044392"/>
                  <a:pt x="449782" y="3027197"/>
                  <a:pt x="420795" y="3008698"/>
                </a:cubicBezTo>
                <a:cubicBezTo>
                  <a:pt x="406174" y="2999354"/>
                  <a:pt x="400961" y="2984129"/>
                  <a:pt x="398387" y="2968142"/>
                </a:cubicBezTo>
                <a:cubicBezTo>
                  <a:pt x="392157" y="2929428"/>
                  <a:pt x="386531" y="2890619"/>
                  <a:pt x="380651" y="2851874"/>
                </a:cubicBezTo>
                <a:cubicBezTo>
                  <a:pt x="379316" y="2851811"/>
                  <a:pt x="377981" y="2851747"/>
                  <a:pt x="376678" y="2851683"/>
                </a:cubicBezTo>
                <a:cubicBezTo>
                  <a:pt x="374549" y="2855148"/>
                  <a:pt x="372419" y="2858581"/>
                  <a:pt x="368605" y="2864715"/>
                </a:cubicBezTo>
                <a:cubicBezTo>
                  <a:pt x="344067" y="2799366"/>
                  <a:pt x="335263" y="2736497"/>
                  <a:pt x="361612" y="2673786"/>
                </a:cubicBezTo>
                <a:cubicBezTo>
                  <a:pt x="338918" y="2651982"/>
                  <a:pt x="315493" y="2629892"/>
                  <a:pt x="292577" y="2607325"/>
                </a:cubicBezTo>
                <a:cubicBezTo>
                  <a:pt x="265560" y="2580690"/>
                  <a:pt x="264002" y="2547062"/>
                  <a:pt x="268484" y="2512448"/>
                </a:cubicBezTo>
                <a:cubicBezTo>
                  <a:pt x="270836" y="2494236"/>
                  <a:pt x="274650" y="2476246"/>
                  <a:pt x="289843" y="2463119"/>
                </a:cubicBezTo>
                <a:cubicBezTo>
                  <a:pt x="292863" y="2460513"/>
                  <a:pt x="293657" y="2455014"/>
                  <a:pt x="294802" y="2450660"/>
                </a:cubicBezTo>
                <a:cubicBezTo>
                  <a:pt x="297535" y="2440330"/>
                  <a:pt x="300523" y="2430635"/>
                  <a:pt x="311425" y="2425327"/>
                </a:cubicBezTo>
                <a:cubicBezTo>
                  <a:pt x="314031" y="2424056"/>
                  <a:pt x="316224" y="2418843"/>
                  <a:pt x="316065" y="2415538"/>
                </a:cubicBezTo>
                <a:cubicBezTo>
                  <a:pt x="313332" y="2352700"/>
                  <a:pt x="310185" y="2289894"/>
                  <a:pt x="307197" y="2227088"/>
                </a:cubicBezTo>
                <a:cubicBezTo>
                  <a:pt x="307007" y="2223083"/>
                  <a:pt x="306752" y="2218824"/>
                  <a:pt x="307865" y="2215074"/>
                </a:cubicBezTo>
                <a:cubicBezTo>
                  <a:pt x="313109" y="2197179"/>
                  <a:pt x="316765" y="2179825"/>
                  <a:pt x="296105" y="2167619"/>
                </a:cubicBezTo>
                <a:cubicBezTo>
                  <a:pt x="305513" y="2155128"/>
                  <a:pt x="313713" y="2144258"/>
                  <a:pt x="322327" y="2132816"/>
                </a:cubicBezTo>
                <a:cubicBezTo>
                  <a:pt x="319339" y="2129955"/>
                  <a:pt x="316478" y="2127222"/>
                  <a:pt x="313650" y="2124520"/>
                </a:cubicBezTo>
                <a:cubicBezTo>
                  <a:pt x="319212" y="2111170"/>
                  <a:pt x="319212" y="2111170"/>
                  <a:pt x="345275" y="2104973"/>
                </a:cubicBezTo>
                <a:cubicBezTo>
                  <a:pt x="345243" y="2085552"/>
                  <a:pt x="348326" y="2067085"/>
                  <a:pt x="337838" y="2047061"/>
                </a:cubicBezTo>
                <a:cubicBezTo>
                  <a:pt x="320070" y="2013147"/>
                  <a:pt x="307452" y="1976532"/>
                  <a:pt x="292513" y="1941092"/>
                </a:cubicBezTo>
                <a:cubicBezTo>
                  <a:pt x="290034" y="1935212"/>
                  <a:pt x="286474" y="1929777"/>
                  <a:pt x="283804" y="1923960"/>
                </a:cubicBezTo>
                <a:cubicBezTo>
                  <a:pt x="263685" y="1880384"/>
                  <a:pt x="244932" y="1836076"/>
                  <a:pt x="223032" y="1793422"/>
                </a:cubicBezTo>
                <a:cubicBezTo>
                  <a:pt x="212067" y="1772094"/>
                  <a:pt x="195571" y="1753564"/>
                  <a:pt x="180918" y="1734207"/>
                </a:cubicBezTo>
                <a:cubicBezTo>
                  <a:pt x="178661" y="1731220"/>
                  <a:pt x="173131" y="1729789"/>
                  <a:pt x="168935" y="1729376"/>
                </a:cubicBezTo>
                <a:cubicBezTo>
                  <a:pt x="156635" y="1728168"/>
                  <a:pt x="144175" y="1728423"/>
                  <a:pt x="131875" y="1727056"/>
                </a:cubicBezTo>
                <a:cubicBezTo>
                  <a:pt x="111819" y="1724831"/>
                  <a:pt x="104731" y="1715296"/>
                  <a:pt x="107146" y="1695367"/>
                </a:cubicBezTo>
                <a:cubicBezTo>
                  <a:pt x="108926" y="1680778"/>
                  <a:pt x="110706" y="1666189"/>
                  <a:pt x="112454" y="1651600"/>
                </a:cubicBezTo>
                <a:cubicBezTo>
                  <a:pt x="112550" y="1650742"/>
                  <a:pt x="112200" y="1649852"/>
                  <a:pt x="111851" y="1647531"/>
                </a:cubicBezTo>
                <a:cubicBezTo>
                  <a:pt x="104635" y="1649852"/>
                  <a:pt x="97611" y="1652108"/>
                  <a:pt x="89125" y="1654842"/>
                </a:cubicBezTo>
                <a:cubicBezTo>
                  <a:pt x="90682" y="1641270"/>
                  <a:pt x="90809" y="1628747"/>
                  <a:pt x="93733" y="1616923"/>
                </a:cubicBezTo>
                <a:cubicBezTo>
                  <a:pt x="99741" y="1592417"/>
                  <a:pt x="97103" y="1568801"/>
                  <a:pt x="89220" y="1545440"/>
                </a:cubicBezTo>
                <a:cubicBezTo>
                  <a:pt x="86359" y="1536922"/>
                  <a:pt x="85628" y="1529421"/>
                  <a:pt x="90015" y="1520648"/>
                </a:cubicBezTo>
                <a:cubicBezTo>
                  <a:pt x="93066" y="1514514"/>
                  <a:pt x="92939" y="1506313"/>
                  <a:pt x="92621" y="1499098"/>
                </a:cubicBezTo>
                <a:cubicBezTo>
                  <a:pt x="91413" y="1471700"/>
                  <a:pt x="89252" y="1444366"/>
                  <a:pt x="88076" y="1416967"/>
                </a:cubicBezTo>
                <a:cubicBezTo>
                  <a:pt x="87790" y="1410293"/>
                  <a:pt x="89379" y="1403364"/>
                  <a:pt x="91191" y="1396848"/>
                </a:cubicBezTo>
                <a:cubicBezTo>
                  <a:pt x="97484" y="1374313"/>
                  <a:pt x="104508" y="1352000"/>
                  <a:pt x="110611" y="1329433"/>
                </a:cubicBezTo>
                <a:cubicBezTo>
                  <a:pt x="111596" y="1325842"/>
                  <a:pt x="110865" y="1319421"/>
                  <a:pt x="108481" y="1317641"/>
                </a:cubicBezTo>
                <a:cubicBezTo>
                  <a:pt x="88998" y="1303116"/>
                  <a:pt x="79621" y="1281248"/>
                  <a:pt x="71802" y="1260461"/>
                </a:cubicBezTo>
                <a:cubicBezTo>
                  <a:pt x="51524" y="1206428"/>
                  <a:pt x="31086" y="1151949"/>
                  <a:pt x="17642" y="1095977"/>
                </a:cubicBezTo>
                <a:cubicBezTo>
                  <a:pt x="7566" y="1054053"/>
                  <a:pt x="7216" y="1009619"/>
                  <a:pt x="4483" y="966169"/>
                </a:cubicBezTo>
                <a:cubicBezTo>
                  <a:pt x="1686" y="920304"/>
                  <a:pt x="287" y="874376"/>
                  <a:pt x="1" y="828511"/>
                </a:cubicBezTo>
                <a:cubicBezTo>
                  <a:pt x="-94" y="814303"/>
                  <a:pt x="5373" y="800032"/>
                  <a:pt x="8583" y="785888"/>
                </a:cubicBezTo>
                <a:cubicBezTo>
                  <a:pt x="10808" y="776099"/>
                  <a:pt x="16084" y="767549"/>
                  <a:pt x="10649" y="756074"/>
                </a:cubicBezTo>
                <a:cubicBezTo>
                  <a:pt x="7407" y="749241"/>
                  <a:pt x="11507" y="739038"/>
                  <a:pt x="12016" y="730361"/>
                </a:cubicBezTo>
                <a:cubicBezTo>
                  <a:pt x="12588" y="720667"/>
                  <a:pt x="16879" y="710368"/>
                  <a:pt x="7089" y="702232"/>
                </a:cubicBezTo>
                <a:cubicBezTo>
                  <a:pt x="5691" y="701087"/>
                  <a:pt x="6136" y="697146"/>
                  <a:pt x="6453" y="694572"/>
                </a:cubicBezTo>
                <a:cubicBezTo>
                  <a:pt x="8774" y="675914"/>
                  <a:pt x="12111" y="657320"/>
                  <a:pt x="13510" y="638567"/>
                </a:cubicBezTo>
                <a:cubicBezTo>
                  <a:pt x="15131" y="616732"/>
                  <a:pt x="29688" y="605671"/>
                  <a:pt x="46311" y="596453"/>
                </a:cubicBezTo>
                <a:cubicBezTo>
                  <a:pt x="117731" y="557009"/>
                  <a:pt x="190612" y="519980"/>
                  <a:pt x="260284" y="477707"/>
                </a:cubicBezTo>
                <a:cubicBezTo>
                  <a:pt x="287173" y="461401"/>
                  <a:pt x="311679" y="437499"/>
                  <a:pt x="324425" y="405842"/>
                </a:cubicBezTo>
                <a:cubicBezTo>
                  <a:pt x="325569" y="403013"/>
                  <a:pt x="327285" y="400407"/>
                  <a:pt x="330559" y="398341"/>
                </a:cubicBezTo>
                <a:close/>
                <a:moveTo>
                  <a:pt x="494535" y="2181"/>
                </a:moveTo>
                <a:cubicBezTo>
                  <a:pt x="510840" y="5836"/>
                  <a:pt x="525747" y="16293"/>
                  <a:pt x="540908" y="24398"/>
                </a:cubicBezTo>
                <a:cubicBezTo>
                  <a:pt x="546057" y="27163"/>
                  <a:pt x="549617" y="32757"/>
                  <a:pt x="554702" y="35745"/>
                </a:cubicBezTo>
                <a:cubicBezTo>
                  <a:pt x="583372" y="52718"/>
                  <a:pt x="593448" y="79766"/>
                  <a:pt x="597897" y="110915"/>
                </a:cubicBezTo>
                <a:cubicBezTo>
                  <a:pt x="601584" y="136788"/>
                  <a:pt x="606511" y="162565"/>
                  <a:pt x="612550" y="187992"/>
                </a:cubicBezTo>
                <a:cubicBezTo>
                  <a:pt x="615760" y="201564"/>
                  <a:pt x="623293" y="214055"/>
                  <a:pt x="627362" y="227468"/>
                </a:cubicBezTo>
                <a:cubicBezTo>
                  <a:pt x="634322" y="250290"/>
                  <a:pt x="623770" y="271522"/>
                  <a:pt x="619797" y="293357"/>
                </a:cubicBezTo>
                <a:cubicBezTo>
                  <a:pt x="616682" y="310362"/>
                  <a:pt x="615379" y="327780"/>
                  <a:pt x="611215" y="344499"/>
                </a:cubicBezTo>
                <a:cubicBezTo>
                  <a:pt x="604890" y="370021"/>
                  <a:pt x="599868" y="396530"/>
                  <a:pt x="588871" y="420114"/>
                </a:cubicBezTo>
                <a:cubicBezTo>
                  <a:pt x="567257" y="466265"/>
                  <a:pt x="528989" y="498462"/>
                  <a:pt x="487542" y="528276"/>
                </a:cubicBezTo>
                <a:cubicBezTo>
                  <a:pt x="456934" y="509332"/>
                  <a:pt x="425308" y="492232"/>
                  <a:pt x="396639" y="471128"/>
                </a:cubicBezTo>
                <a:cubicBezTo>
                  <a:pt x="377377" y="456952"/>
                  <a:pt x="361104" y="438040"/>
                  <a:pt x="345943" y="419287"/>
                </a:cubicBezTo>
                <a:cubicBezTo>
                  <a:pt x="339459" y="411246"/>
                  <a:pt x="337710" y="398373"/>
                  <a:pt x="336407" y="387408"/>
                </a:cubicBezTo>
                <a:cubicBezTo>
                  <a:pt x="334373" y="370149"/>
                  <a:pt x="334532" y="352635"/>
                  <a:pt x="333769" y="335313"/>
                </a:cubicBezTo>
                <a:cubicBezTo>
                  <a:pt x="326999" y="336044"/>
                  <a:pt x="319848" y="339032"/>
                  <a:pt x="315684" y="336680"/>
                </a:cubicBezTo>
                <a:cubicBezTo>
                  <a:pt x="310853" y="333978"/>
                  <a:pt x="307865" y="326954"/>
                  <a:pt x="305449" y="321201"/>
                </a:cubicBezTo>
                <a:cubicBezTo>
                  <a:pt x="294706" y="295868"/>
                  <a:pt x="284821" y="270504"/>
                  <a:pt x="285552" y="241930"/>
                </a:cubicBezTo>
                <a:cubicBezTo>
                  <a:pt x="286251" y="215581"/>
                  <a:pt x="288762" y="212593"/>
                  <a:pt x="314476" y="218124"/>
                </a:cubicBezTo>
                <a:cubicBezTo>
                  <a:pt x="312378" y="198672"/>
                  <a:pt x="309740" y="179220"/>
                  <a:pt x="308246" y="159736"/>
                </a:cubicBezTo>
                <a:cubicBezTo>
                  <a:pt x="306148" y="131956"/>
                  <a:pt x="316224" y="107006"/>
                  <a:pt x="325791" y="81483"/>
                </a:cubicBezTo>
                <a:cubicBezTo>
                  <a:pt x="337043" y="51446"/>
                  <a:pt x="359451" y="36126"/>
                  <a:pt x="387548" y="25955"/>
                </a:cubicBezTo>
                <a:cubicBezTo>
                  <a:pt x="403059" y="20329"/>
                  <a:pt x="418665" y="14894"/>
                  <a:pt x="433858" y="8506"/>
                </a:cubicBezTo>
                <a:cubicBezTo>
                  <a:pt x="453564" y="210"/>
                  <a:pt x="474606" y="-2269"/>
                  <a:pt x="494535" y="2181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6" name="Freeform 6">
            <a:extLst>
              <a:ext uri="{FF2B5EF4-FFF2-40B4-BE49-F238E27FC236}">
                <a16:creationId xmlns:a16="http://schemas.microsoft.com/office/drawing/2014/main" id="{E65FC0DC-6EE4-4690-94AC-52DB3817048C}"/>
              </a:ext>
            </a:extLst>
          </p:cNvPr>
          <p:cNvSpPr/>
          <p:nvPr/>
        </p:nvSpPr>
        <p:spPr>
          <a:xfrm flipH="1">
            <a:off x="7901483" y="4417285"/>
            <a:ext cx="1250932" cy="1590225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7" name="Freeform: Shape 206">
            <a:extLst>
              <a:ext uri="{FF2B5EF4-FFF2-40B4-BE49-F238E27FC236}">
                <a16:creationId xmlns:a16="http://schemas.microsoft.com/office/drawing/2014/main" id="{68613A2F-353E-4413-9FD9-C9828F66C425}"/>
              </a:ext>
            </a:extLst>
          </p:cNvPr>
          <p:cNvSpPr/>
          <p:nvPr/>
        </p:nvSpPr>
        <p:spPr>
          <a:xfrm flipH="1">
            <a:off x="10980868" y="4258059"/>
            <a:ext cx="1010911" cy="1802649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40">
            <a:extLst>
              <a:ext uri="{FF2B5EF4-FFF2-40B4-BE49-F238E27FC236}">
                <a16:creationId xmlns:a16="http://schemas.microsoft.com/office/drawing/2014/main" id="{45D8BD77-132F-435B-8BE7-87A475E9EF41}"/>
              </a:ext>
            </a:extLst>
          </p:cNvPr>
          <p:cNvSpPr/>
          <p:nvPr/>
        </p:nvSpPr>
        <p:spPr>
          <a:xfrm>
            <a:off x="3946306" y="5218796"/>
            <a:ext cx="422245" cy="947577"/>
          </a:xfrm>
          <a:custGeom>
            <a:avLst/>
            <a:gdLst>
              <a:gd name="connsiteX0" fmla="*/ 30018 w 780876"/>
              <a:gd name="connsiteY0" fmla="*/ 1629924 h 1752396"/>
              <a:gd name="connsiteX1" fmla="*/ 20379 w 780876"/>
              <a:gd name="connsiteY1" fmla="*/ 1612845 h 1752396"/>
              <a:gd name="connsiteX2" fmla="*/ 26618 w 780876"/>
              <a:gd name="connsiteY2" fmla="*/ 1542009 h 1752396"/>
              <a:gd name="connsiteX3" fmla="*/ 138812 w 780876"/>
              <a:gd name="connsiteY3" fmla="*/ 1406777 h 1752396"/>
              <a:gd name="connsiteX4" fmla="*/ 156131 w 780876"/>
              <a:gd name="connsiteY4" fmla="*/ 1338381 h 1752396"/>
              <a:gd name="connsiteX5" fmla="*/ 153131 w 780876"/>
              <a:gd name="connsiteY5" fmla="*/ 1316663 h 1752396"/>
              <a:gd name="connsiteX6" fmla="*/ 171530 w 780876"/>
              <a:gd name="connsiteY6" fmla="*/ 1272665 h 1752396"/>
              <a:gd name="connsiteX7" fmla="*/ 221887 w 780876"/>
              <a:gd name="connsiteY7" fmla="*/ 1200629 h 1752396"/>
              <a:gd name="connsiteX8" fmla="*/ 277484 w 780876"/>
              <a:gd name="connsiteY8" fmla="*/ 853170 h 1752396"/>
              <a:gd name="connsiteX9" fmla="*/ 278123 w 780876"/>
              <a:gd name="connsiteY9" fmla="*/ 689380 h 1752396"/>
              <a:gd name="connsiteX10" fmla="*/ 255165 w 780876"/>
              <a:gd name="connsiteY10" fmla="*/ 664581 h 1752396"/>
              <a:gd name="connsiteX11" fmla="*/ 137252 w 780876"/>
              <a:gd name="connsiteY11" fmla="*/ 636623 h 1752396"/>
              <a:gd name="connsiteX12" fmla="*/ 114853 w 780876"/>
              <a:gd name="connsiteY12" fmla="*/ 623984 h 1752396"/>
              <a:gd name="connsiteX13" fmla="*/ 116053 w 780876"/>
              <a:gd name="connsiteY13" fmla="*/ 595065 h 1752396"/>
              <a:gd name="connsiteX14" fmla="*/ 162570 w 780876"/>
              <a:gd name="connsiteY14" fmla="*/ 572427 h 1752396"/>
              <a:gd name="connsiteX15" fmla="*/ 175130 w 780876"/>
              <a:gd name="connsiteY15" fmla="*/ 550788 h 1752396"/>
              <a:gd name="connsiteX16" fmla="*/ 185969 w 780876"/>
              <a:gd name="connsiteY16" fmla="*/ 533229 h 1752396"/>
              <a:gd name="connsiteX17" fmla="*/ 238366 w 780876"/>
              <a:gd name="connsiteY17" fmla="*/ 516630 h 1752396"/>
              <a:gd name="connsiteX18" fmla="*/ 237886 w 780876"/>
              <a:gd name="connsiteY18" fmla="*/ 475792 h 1752396"/>
              <a:gd name="connsiteX19" fmla="*/ 227686 w 780876"/>
              <a:gd name="connsiteY19" fmla="*/ 463593 h 1752396"/>
              <a:gd name="connsiteX20" fmla="*/ 227447 w 780876"/>
              <a:gd name="connsiteY20" fmla="*/ 415436 h 1752396"/>
              <a:gd name="connsiteX21" fmla="*/ 237006 w 780876"/>
              <a:gd name="connsiteY21" fmla="*/ 400917 h 1752396"/>
              <a:gd name="connsiteX22" fmla="*/ 193568 w 780876"/>
              <a:gd name="connsiteY22" fmla="*/ 192329 h 1752396"/>
              <a:gd name="connsiteX23" fmla="*/ 163330 w 780876"/>
              <a:gd name="connsiteY23" fmla="*/ 150771 h 1752396"/>
              <a:gd name="connsiteX24" fmla="*/ 172530 w 780876"/>
              <a:gd name="connsiteY24" fmla="*/ 112134 h 1752396"/>
              <a:gd name="connsiteX25" fmla="*/ 215047 w 780876"/>
              <a:gd name="connsiteY25" fmla="*/ 111614 h 1752396"/>
              <a:gd name="connsiteX26" fmla="*/ 260925 w 780876"/>
              <a:gd name="connsiteY26" fmla="*/ 107454 h 1752396"/>
              <a:gd name="connsiteX27" fmla="*/ 293522 w 780876"/>
              <a:gd name="connsiteY27" fmla="*/ 100374 h 1752396"/>
              <a:gd name="connsiteX28" fmla="*/ 330040 w 780876"/>
              <a:gd name="connsiteY28" fmla="*/ 114974 h 1752396"/>
              <a:gd name="connsiteX29" fmla="*/ 337120 w 780876"/>
              <a:gd name="connsiteY29" fmla="*/ 54737 h 1752396"/>
              <a:gd name="connsiteX30" fmla="*/ 411116 w 780876"/>
              <a:gd name="connsiteY30" fmla="*/ 3300 h 1752396"/>
              <a:gd name="connsiteX31" fmla="*/ 444834 w 780876"/>
              <a:gd name="connsiteY31" fmla="*/ 44778 h 1752396"/>
              <a:gd name="connsiteX32" fmla="*/ 452553 w 780876"/>
              <a:gd name="connsiteY32" fmla="*/ 115014 h 1752396"/>
              <a:gd name="connsiteX33" fmla="*/ 486831 w 780876"/>
              <a:gd name="connsiteY33" fmla="*/ 101214 h 1752396"/>
              <a:gd name="connsiteX34" fmla="*/ 522949 w 780876"/>
              <a:gd name="connsiteY34" fmla="*/ 108574 h 1752396"/>
              <a:gd name="connsiteX35" fmla="*/ 568106 w 780876"/>
              <a:gd name="connsiteY35" fmla="*/ 111734 h 1752396"/>
              <a:gd name="connsiteX36" fmla="*/ 616823 w 780876"/>
              <a:gd name="connsiteY36" fmla="*/ 122693 h 1752396"/>
              <a:gd name="connsiteX37" fmla="*/ 616783 w 780876"/>
              <a:gd name="connsiteY37" fmla="*/ 149332 h 1752396"/>
              <a:gd name="connsiteX38" fmla="*/ 542428 w 780876"/>
              <a:gd name="connsiteY38" fmla="*/ 399877 h 1752396"/>
              <a:gd name="connsiteX39" fmla="*/ 552707 w 780876"/>
              <a:gd name="connsiteY39" fmla="*/ 415916 h 1752396"/>
              <a:gd name="connsiteX40" fmla="*/ 553107 w 780876"/>
              <a:gd name="connsiteY40" fmla="*/ 461593 h 1752396"/>
              <a:gd name="connsiteX41" fmla="*/ 542308 w 780876"/>
              <a:gd name="connsiteY41" fmla="*/ 516830 h 1752396"/>
              <a:gd name="connsiteX42" fmla="*/ 554827 w 780876"/>
              <a:gd name="connsiteY42" fmla="*/ 521430 h 1752396"/>
              <a:gd name="connsiteX43" fmla="*/ 585545 w 780876"/>
              <a:gd name="connsiteY43" fmla="*/ 529029 h 1752396"/>
              <a:gd name="connsiteX44" fmla="*/ 601104 w 780876"/>
              <a:gd name="connsiteY44" fmla="*/ 564427 h 1752396"/>
              <a:gd name="connsiteX45" fmla="*/ 648781 w 780876"/>
              <a:gd name="connsiteY45" fmla="*/ 586826 h 1752396"/>
              <a:gd name="connsiteX46" fmla="*/ 670860 w 780876"/>
              <a:gd name="connsiteY46" fmla="*/ 611464 h 1752396"/>
              <a:gd name="connsiteX47" fmla="*/ 648662 w 780876"/>
              <a:gd name="connsiteY47" fmla="*/ 632903 h 1752396"/>
              <a:gd name="connsiteX48" fmla="*/ 521589 w 780876"/>
              <a:gd name="connsiteY48" fmla="*/ 664541 h 1752396"/>
              <a:gd name="connsiteX49" fmla="*/ 502150 w 780876"/>
              <a:gd name="connsiteY49" fmla="*/ 683300 h 1752396"/>
              <a:gd name="connsiteX50" fmla="*/ 558747 w 780876"/>
              <a:gd name="connsiteY50" fmla="*/ 1194830 h 1752396"/>
              <a:gd name="connsiteX51" fmla="*/ 613904 w 780876"/>
              <a:gd name="connsiteY51" fmla="*/ 1274905 h 1752396"/>
              <a:gd name="connsiteX52" fmla="*/ 630143 w 780876"/>
              <a:gd name="connsiteY52" fmla="*/ 1315783 h 1752396"/>
              <a:gd name="connsiteX53" fmla="*/ 662381 w 780876"/>
              <a:gd name="connsiteY53" fmla="*/ 1431296 h 1752396"/>
              <a:gd name="connsiteX54" fmla="*/ 756175 w 780876"/>
              <a:gd name="connsiteY54" fmla="*/ 1542849 h 1752396"/>
              <a:gd name="connsiteX55" fmla="*/ 760615 w 780876"/>
              <a:gd name="connsiteY55" fmla="*/ 1617645 h 1752396"/>
              <a:gd name="connsiteX56" fmla="*/ 765015 w 780876"/>
              <a:gd name="connsiteY56" fmla="*/ 1643883 h 1752396"/>
              <a:gd name="connsiteX57" fmla="*/ 779734 w 780876"/>
              <a:gd name="connsiteY57" fmla="*/ 1670962 h 1752396"/>
              <a:gd name="connsiteX58" fmla="*/ 780214 w 780876"/>
              <a:gd name="connsiteY58" fmla="*/ 1730798 h 1752396"/>
              <a:gd name="connsiteX59" fmla="*/ 758775 w 780876"/>
              <a:gd name="connsiteY59" fmla="*/ 1752397 h 1752396"/>
              <a:gd name="connsiteX60" fmla="*/ 23699 w 780876"/>
              <a:gd name="connsiteY60" fmla="*/ 1752317 h 1752396"/>
              <a:gd name="connsiteX61" fmla="*/ 340 w 780876"/>
              <a:gd name="connsiteY61" fmla="*/ 1731998 h 1752396"/>
              <a:gd name="connsiteX62" fmla="*/ 3220 w 780876"/>
              <a:gd name="connsiteY62" fmla="*/ 1660642 h 1752396"/>
              <a:gd name="connsiteX63" fmla="*/ 30018 w 780876"/>
              <a:gd name="connsiteY63" fmla="*/ 1629924 h 175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80876" h="1752396">
                <a:moveTo>
                  <a:pt x="30018" y="1629924"/>
                </a:moveTo>
                <a:cubicBezTo>
                  <a:pt x="26858" y="1624324"/>
                  <a:pt x="23858" y="1618445"/>
                  <a:pt x="20379" y="1612845"/>
                </a:cubicBezTo>
                <a:cubicBezTo>
                  <a:pt x="1140" y="1582047"/>
                  <a:pt x="2100" y="1571688"/>
                  <a:pt x="26618" y="1542009"/>
                </a:cubicBezTo>
                <a:cubicBezTo>
                  <a:pt x="63976" y="1496892"/>
                  <a:pt x="100574" y="1451135"/>
                  <a:pt x="138812" y="1406777"/>
                </a:cubicBezTo>
                <a:cubicBezTo>
                  <a:pt x="156571" y="1386138"/>
                  <a:pt x="161650" y="1364100"/>
                  <a:pt x="156131" y="1338381"/>
                </a:cubicBezTo>
                <a:cubicBezTo>
                  <a:pt x="154611" y="1331262"/>
                  <a:pt x="154571" y="1323822"/>
                  <a:pt x="153131" y="1316663"/>
                </a:cubicBezTo>
                <a:cubicBezTo>
                  <a:pt x="149331" y="1297704"/>
                  <a:pt x="154411" y="1283984"/>
                  <a:pt x="171530" y="1272665"/>
                </a:cubicBezTo>
                <a:cubicBezTo>
                  <a:pt x="197288" y="1255586"/>
                  <a:pt x="212687" y="1230468"/>
                  <a:pt x="221887" y="1200629"/>
                </a:cubicBezTo>
                <a:cubicBezTo>
                  <a:pt x="256925" y="1087396"/>
                  <a:pt x="275444" y="971563"/>
                  <a:pt x="277484" y="853170"/>
                </a:cubicBezTo>
                <a:cubicBezTo>
                  <a:pt x="278403" y="798573"/>
                  <a:pt x="277204" y="743976"/>
                  <a:pt x="278123" y="689380"/>
                </a:cubicBezTo>
                <a:cubicBezTo>
                  <a:pt x="278403" y="672021"/>
                  <a:pt x="271204" y="667661"/>
                  <a:pt x="255165" y="664581"/>
                </a:cubicBezTo>
                <a:cubicBezTo>
                  <a:pt x="215527" y="656942"/>
                  <a:pt x="176369" y="646702"/>
                  <a:pt x="137252" y="636623"/>
                </a:cubicBezTo>
                <a:cubicBezTo>
                  <a:pt x="129212" y="634543"/>
                  <a:pt x="121453" y="629343"/>
                  <a:pt x="114853" y="623984"/>
                </a:cubicBezTo>
                <a:cubicBezTo>
                  <a:pt x="103054" y="614424"/>
                  <a:pt x="101974" y="603145"/>
                  <a:pt x="116053" y="595065"/>
                </a:cubicBezTo>
                <a:cubicBezTo>
                  <a:pt x="130972" y="586506"/>
                  <a:pt x="147051" y="579946"/>
                  <a:pt x="162570" y="572427"/>
                </a:cubicBezTo>
                <a:cubicBezTo>
                  <a:pt x="171450" y="568147"/>
                  <a:pt x="181809" y="565707"/>
                  <a:pt x="175130" y="550788"/>
                </a:cubicBezTo>
                <a:cubicBezTo>
                  <a:pt x="173450" y="547028"/>
                  <a:pt x="180529" y="535549"/>
                  <a:pt x="185969" y="533229"/>
                </a:cubicBezTo>
                <a:cubicBezTo>
                  <a:pt x="201568" y="526549"/>
                  <a:pt x="218367" y="522709"/>
                  <a:pt x="238366" y="516630"/>
                </a:cubicBezTo>
                <a:cubicBezTo>
                  <a:pt x="238366" y="504591"/>
                  <a:pt x="239166" y="490111"/>
                  <a:pt x="237886" y="475792"/>
                </a:cubicBezTo>
                <a:cubicBezTo>
                  <a:pt x="237486" y="471393"/>
                  <a:pt x="232046" y="466473"/>
                  <a:pt x="227686" y="463593"/>
                </a:cubicBezTo>
                <a:cubicBezTo>
                  <a:pt x="207368" y="450234"/>
                  <a:pt x="207368" y="429555"/>
                  <a:pt x="227447" y="415436"/>
                </a:cubicBezTo>
                <a:cubicBezTo>
                  <a:pt x="231966" y="412276"/>
                  <a:pt x="237126" y="405756"/>
                  <a:pt x="237006" y="400917"/>
                </a:cubicBezTo>
                <a:cubicBezTo>
                  <a:pt x="235006" y="328841"/>
                  <a:pt x="230966" y="256925"/>
                  <a:pt x="193568" y="192329"/>
                </a:cubicBezTo>
                <a:cubicBezTo>
                  <a:pt x="185009" y="177570"/>
                  <a:pt x="174130" y="164011"/>
                  <a:pt x="163330" y="150771"/>
                </a:cubicBezTo>
                <a:cubicBezTo>
                  <a:pt x="154171" y="139532"/>
                  <a:pt x="157971" y="119933"/>
                  <a:pt x="172530" y="112134"/>
                </a:cubicBezTo>
                <a:cubicBezTo>
                  <a:pt x="186409" y="104694"/>
                  <a:pt x="200888" y="100494"/>
                  <a:pt x="215047" y="111614"/>
                </a:cubicBezTo>
                <a:cubicBezTo>
                  <a:pt x="231766" y="124733"/>
                  <a:pt x="245405" y="125413"/>
                  <a:pt x="260925" y="107454"/>
                </a:cubicBezTo>
                <a:cubicBezTo>
                  <a:pt x="266884" y="100574"/>
                  <a:pt x="282723" y="99214"/>
                  <a:pt x="293522" y="100374"/>
                </a:cubicBezTo>
                <a:cubicBezTo>
                  <a:pt x="304842" y="101574"/>
                  <a:pt x="315481" y="108854"/>
                  <a:pt x="330040" y="114974"/>
                </a:cubicBezTo>
                <a:cubicBezTo>
                  <a:pt x="332480" y="94495"/>
                  <a:pt x="335520" y="74696"/>
                  <a:pt x="337120" y="54737"/>
                </a:cubicBezTo>
                <a:cubicBezTo>
                  <a:pt x="340560" y="11620"/>
                  <a:pt x="369038" y="-8419"/>
                  <a:pt x="411116" y="3300"/>
                </a:cubicBezTo>
                <a:cubicBezTo>
                  <a:pt x="433034" y="9380"/>
                  <a:pt x="442274" y="20819"/>
                  <a:pt x="444834" y="44778"/>
                </a:cubicBezTo>
                <a:cubicBezTo>
                  <a:pt x="447273" y="67576"/>
                  <a:pt x="449833" y="90375"/>
                  <a:pt x="452553" y="115014"/>
                </a:cubicBezTo>
                <a:cubicBezTo>
                  <a:pt x="466312" y="109174"/>
                  <a:pt x="476352" y="101934"/>
                  <a:pt x="486831" y="101214"/>
                </a:cubicBezTo>
                <a:cubicBezTo>
                  <a:pt x="498950" y="100374"/>
                  <a:pt x="515949" y="101094"/>
                  <a:pt x="522949" y="108574"/>
                </a:cubicBezTo>
                <a:cubicBezTo>
                  <a:pt x="538908" y="125613"/>
                  <a:pt x="551787" y="121773"/>
                  <a:pt x="568106" y="111734"/>
                </a:cubicBezTo>
                <a:cubicBezTo>
                  <a:pt x="594425" y="95575"/>
                  <a:pt x="599145" y="97415"/>
                  <a:pt x="616823" y="122693"/>
                </a:cubicBezTo>
                <a:cubicBezTo>
                  <a:pt x="623543" y="132333"/>
                  <a:pt x="624703" y="140172"/>
                  <a:pt x="616783" y="149332"/>
                </a:cubicBezTo>
                <a:cubicBezTo>
                  <a:pt x="554307" y="221607"/>
                  <a:pt x="542708" y="309162"/>
                  <a:pt x="542428" y="399877"/>
                </a:cubicBezTo>
                <a:cubicBezTo>
                  <a:pt x="542428" y="405316"/>
                  <a:pt x="547787" y="412556"/>
                  <a:pt x="552707" y="415916"/>
                </a:cubicBezTo>
                <a:cubicBezTo>
                  <a:pt x="570386" y="427915"/>
                  <a:pt x="571026" y="448954"/>
                  <a:pt x="553107" y="461593"/>
                </a:cubicBezTo>
                <a:cubicBezTo>
                  <a:pt x="541788" y="469593"/>
                  <a:pt x="533908" y="507190"/>
                  <a:pt x="542308" y="516830"/>
                </a:cubicBezTo>
                <a:cubicBezTo>
                  <a:pt x="544868" y="519790"/>
                  <a:pt x="550467" y="520310"/>
                  <a:pt x="554827" y="521430"/>
                </a:cubicBezTo>
                <a:cubicBezTo>
                  <a:pt x="565066" y="524069"/>
                  <a:pt x="575866" y="525109"/>
                  <a:pt x="585545" y="529029"/>
                </a:cubicBezTo>
                <a:cubicBezTo>
                  <a:pt x="605344" y="537029"/>
                  <a:pt x="607024" y="541628"/>
                  <a:pt x="601104" y="564427"/>
                </a:cubicBezTo>
                <a:cubicBezTo>
                  <a:pt x="616823" y="571587"/>
                  <a:pt x="633742" y="577666"/>
                  <a:pt x="648781" y="586826"/>
                </a:cubicBezTo>
                <a:cubicBezTo>
                  <a:pt x="658181" y="592545"/>
                  <a:pt x="669420" y="602185"/>
                  <a:pt x="670860" y="611464"/>
                </a:cubicBezTo>
                <a:cubicBezTo>
                  <a:pt x="671820" y="617544"/>
                  <a:pt x="657941" y="630223"/>
                  <a:pt x="648662" y="632903"/>
                </a:cubicBezTo>
                <a:cubicBezTo>
                  <a:pt x="606744" y="644982"/>
                  <a:pt x="564266" y="655422"/>
                  <a:pt x="521589" y="664541"/>
                </a:cubicBezTo>
                <a:cubicBezTo>
                  <a:pt x="509350" y="667141"/>
                  <a:pt x="502270" y="669141"/>
                  <a:pt x="502150" y="683300"/>
                </a:cubicBezTo>
                <a:cubicBezTo>
                  <a:pt x="500590" y="856050"/>
                  <a:pt x="506310" y="1027880"/>
                  <a:pt x="558747" y="1194830"/>
                </a:cubicBezTo>
                <a:cubicBezTo>
                  <a:pt x="569186" y="1228028"/>
                  <a:pt x="584425" y="1256066"/>
                  <a:pt x="613904" y="1274905"/>
                </a:cubicBezTo>
                <a:cubicBezTo>
                  <a:pt x="629663" y="1284945"/>
                  <a:pt x="635862" y="1299144"/>
                  <a:pt x="630143" y="1315783"/>
                </a:cubicBezTo>
                <a:cubicBezTo>
                  <a:pt x="614223" y="1362220"/>
                  <a:pt x="631543" y="1397538"/>
                  <a:pt x="662381" y="1431296"/>
                </a:cubicBezTo>
                <a:cubicBezTo>
                  <a:pt x="695139" y="1467134"/>
                  <a:pt x="725377" y="1505291"/>
                  <a:pt x="756175" y="1542849"/>
                </a:cubicBezTo>
                <a:cubicBezTo>
                  <a:pt x="782094" y="1574447"/>
                  <a:pt x="786373" y="1588807"/>
                  <a:pt x="760615" y="1617645"/>
                </a:cubicBezTo>
                <a:cubicBezTo>
                  <a:pt x="751376" y="1628004"/>
                  <a:pt x="754735" y="1635124"/>
                  <a:pt x="765015" y="1643883"/>
                </a:cubicBezTo>
                <a:cubicBezTo>
                  <a:pt x="772414" y="1650203"/>
                  <a:pt x="778654" y="1661362"/>
                  <a:pt x="779734" y="1670962"/>
                </a:cubicBezTo>
                <a:cubicBezTo>
                  <a:pt x="781934" y="1690681"/>
                  <a:pt x="780294" y="1710839"/>
                  <a:pt x="780214" y="1730798"/>
                </a:cubicBezTo>
                <a:cubicBezTo>
                  <a:pt x="780174" y="1745037"/>
                  <a:pt x="774854" y="1752397"/>
                  <a:pt x="758775" y="1752397"/>
                </a:cubicBezTo>
                <a:cubicBezTo>
                  <a:pt x="513749" y="1752037"/>
                  <a:pt x="268724" y="1751997"/>
                  <a:pt x="23699" y="1752317"/>
                </a:cubicBezTo>
                <a:cubicBezTo>
                  <a:pt x="8539" y="1752317"/>
                  <a:pt x="460" y="1746357"/>
                  <a:pt x="340" y="1731998"/>
                </a:cubicBezTo>
                <a:cubicBezTo>
                  <a:pt x="140" y="1708159"/>
                  <a:pt x="-1180" y="1683801"/>
                  <a:pt x="3220" y="1660642"/>
                </a:cubicBezTo>
                <a:cubicBezTo>
                  <a:pt x="5220" y="1649843"/>
                  <a:pt x="19539" y="1641363"/>
                  <a:pt x="30018" y="1629924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41">
            <a:extLst>
              <a:ext uri="{FF2B5EF4-FFF2-40B4-BE49-F238E27FC236}">
                <a16:creationId xmlns:a16="http://schemas.microsoft.com/office/drawing/2014/main" id="{E70A6E52-ECB9-41B0-8511-C3A678952DA6}"/>
              </a:ext>
            </a:extLst>
          </p:cNvPr>
          <p:cNvSpPr/>
          <p:nvPr/>
        </p:nvSpPr>
        <p:spPr>
          <a:xfrm>
            <a:off x="4464400" y="5215330"/>
            <a:ext cx="376250" cy="951042"/>
          </a:xfrm>
          <a:custGeom>
            <a:avLst/>
            <a:gdLst>
              <a:gd name="connsiteX0" fmla="*/ 286941 w 695818"/>
              <a:gd name="connsiteY0" fmla="*/ 258481 h 1758806"/>
              <a:gd name="connsiteX1" fmla="*/ 291180 w 695818"/>
              <a:gd name="connsiteY1" fmla="*/ 181925 h 1758806"/>
              <a:gd name="connsiteX2" fmla="*/ 240703 w 695818"/>
              <a:gd name="connsiteY2" fmla="*/ 181925 h 1758806"/>
              <a:gd name="connsiteX3" fmla="*/ 240703 w 695818"/>
              <a:gd name="connsiteY3" fmla="*/ 76811 h 1758806"/>
              <a:gd name="connsiteX4" fmla="*/ 306340 w 695818"/>
              <a:gd name="connsiteY4" fmla="*/ 76811 h 1758806"/>
              <a:gd name="connsiteX5" fmla="*/ 335898 w 695818"/>
              <a:gd name="connsiteY5" fmla="*/ 5695 h 1758806"/>
              <a:gd name="connsiteX6" fmla="*/ 372936 w 695818"/>
              <a:gd name="connsiteY6" fmla="*/ 6215 h 1758806"/>
              <a:gd name="connsiteX7" fmla="*/ 398694 w 695818"/>
              <a:gd name="connsiteY7" fmla="*/ 21414 h 1758806"/>
              <a:gd name="connsiteX8" fmla="*/ 410494 w 695818"/>
              <a:gd name="connsiteY8" fmla="*/ 56012 h 1758806"/>
              <a:gd name="connsiteX9" fmla="*/ 424773 w 695818"/>
              <a:gd name="connsiteY9" fmla="*/ 78331 h 1758806"/>
              <a:gd name="connsiteX10" fmla="*/ 471250 w 695818"/>
              <a:gd name="connsiteY10" fmla="*/ 78331 h 1758806"/>
              <a:gd name="connsiteX11" fmla="*/ 470650 w 695818"/>
              <a:gd name="connsiteY11" fmla="*/ 171446 h 1758806"/>
              <a:gd name="connsiteX12" fmla="*/ 457251 w 695818"/>
              <a:gd name="connsiteY12" fmla="*/ 181125 h 1758806"/>
              <a:gd name="connsiteX13" fmla="*/ 419333 w 695818"/>
              <a:gd name="connsiteY13" fmla="*/ 187485 h 1758806"/>
              <a:gd name="connsiteX14" fmla="*/ 434292 w 695818"/>
              <a:gd name="connsiteY14" fmla="*/ 221363 h 1758806"/>
              <a:gd name="connsiteX15" fmla="*/ 434812 w 695818"/>
              <a:gd name="connsiteY15" fmla="*/ 253801 h 1758806"/>
              <a:gd name="connsiteX16" fmla="*/ 461090 w 695818"/>
              <a:gd name="connsiteY16" fmla="*/ 285799 h 1758806"/>
              <a:gd name="connsiteX17" fmla="*/ 482449 w 695818"/>
              <a:gd name="connsiteY17" fmla="*/ 293798 h 1758806"/>
              <a:gd name="connsiteX18" fmla="*/ 540166 w 695818"/>
              <a:gd name="connsiteY18" fmla="*/ 298238 h 1758806"/>
              <a:gd name="connsiteX19" fmla="*/ 566684 w 695818"/>
              <a:gd name="connsiteY19" fmla="*/ 331836 h 1758806"/>
              <a:gd name="connsiteX20" fmla="*/ 552565 w 695818"/>
              <a:gd name="connsiteY20" fmla="*/ 379353 h 1758806"/>
              <a:gd name="connsiteX21" fmla="*/ 482969 w 695818"/>
              <a:gd name="connsiteY21" fmla="*/ 547303 h 1758806"/>
              <a:gd name="connsiteX22" fmla="*/ 491089 w 695818"/>
              <a:gd name="connsiteY22" fmla="*/ 554063 h 1758806"/>
              <a:gd name="connsiteX23" fmla="*/ 492169 w 695818"/>
              <a:gd name="connsiteY23" fmla="*/ 595661 h 1758806"/>
              <a:gd name="connsiteX24" fmla="*/ 483649 w 695818"/>
              <a:gd name="connsiteY24" fmla="*/ 645058 h 1758806"/>
              <a:gd name="connsiteX25" fmla="*/ 493728 w 695818"/>
              <a:gd name="connsiteY25" fmla="*/ 649777 h 1758806"/>
              <a:gd name="connsiteX26" fmla="*/ 515127 w 695818"/>
              <a:gd name="connsiteY26" fmla="*/ 654257 h 1758806"/>
              <a:gd name="connsiteX27" fmla="*/ 535806 w 695818"/>
              <a:gd name="connsiteY27" fmla="*/ 688935 h 1758806"/>
              <a:gd name="connsiteX28" fmla="*/ 583803 w 695818"/>
              <a:gd name="connsiteY28" fmla="*/ 711534 h 1758806"/>
              <a:gd name="connsiteX29" fmla="*/ 582963 w 695818"/>
              <a:gd name="connsiteY29" fmla="*/ 746772 h 1758806"/>
              <a:gd name="connsiteX30" fmla="*/ 469930 w 695818"/>
              <a:gd name="connsiteY30" fmla="*/ 776810 h 1758806"/>
              <a:gd name="connsiteX31" fmla="*/ 448291 w 695818"/>
              <a:gd name="connsiteY31" fmla="*/ 796289 h 1758806"/>
              <a:gd name="connsiteX32" fmla="*/ 500888 w 695818"/>
              <a:gd name="connsiteY32" fmla="*/ 1264141 h 1758806"/>
              <a:gd name="connsiteX33" fmla="*/ 544006 w 695818"/>
              <a:gd name="connsiteY33" fmla="*/ 1324458 h 1758806"/>
              <a:gd name="connsiteX34" fmla="*/ 561045 w 695818"/>
              <a:gd name="connsiteY34" fmla="*/ 1369015 h 1758806"/>
              <a:gd name="connsiteX35" fmla="*/ 584123 w 695818"/>
              <a:gd name="connsiteY35" fmla="*/ 1460369 h 1758806"/>
              <a:gd name="connsiteX36" fmla="*/ 675718 w 695818"/>
              <a:gd name="connsiteY36" fmla="*/ 1571203 h 1758806"/>
              <a:gd name="connsiteX37" fmla="*/ 677638 w 695818"/>
              <a:gd name="connsiteY37" fmla="*/ 1635519 h 1758806"/>
              <a:gd name="connsiteX38" fmla="*/ 678958 w 695818"/>
              <a:gd name="connsiteY38" fmla="*/ 1654598 h 1758806"/>
              <a:gd name="connsiteX39" fmla="*/ 695437 w 695818"/>
              <a:gd name="connsiteY39" fmla="*/ 1693996 h 1758806"/>
              <a:gd name="connsiteX40" fmla="*/ 688317 w 695818"/>
              <a:gd name="connsiteY40" fmla="*/ 1753272 h 1758806"/>
              <a:gd name="connsiteX41" fmla="*/ 633001 w 695818"/>
              <a:gd name="connsiteY41" fmla="*/ 1756912 h 1758806"/>
              <a:gd name="connsiteX42" fmla="*/ 31636 w 695818"/>
              <a:gd name="connsiteY42" fmla="*/ 1756352 h 1758806"/>
              <a:gd name="connsiteX43" fmla="*/ 278 w 695818"/>
              <a:gd name="connsiteY43" fmla="*/ 1723874 h 1758806"/>
              <a:gd name="connsiteX44" fmla="*/ 1798 w 695818"/>
              <a:gd name="connsiteY44" fmla="*/ 1684076 h 1758806"/>
              <a:gd name="connsiteX45" fmla="*/ 17037 w 695818"/>
              <a:gd name="connsiteY45" fmla="*/ 1658198 h 1758806"/>
              <a:gd name="connsiteX46" fmla="*/ 20676 w 695818"/>
              <a:gd name="connsiteY46" fmla="*/ 1630720 h 1758806"/>
              <a:gd name="connsiteX47" fmla="*/ 21597 w 695818"/>
              <a:gd name="connsiteY47" fmla="*/ 1572403 h 1758806"/>
              <a:gd name="connsiteX48" fmla="*/ 120591 w 695818"/>
              <a:gd name="connsiteY48" fmla="*/ 1452130 h 1758806"/>
              <a:gd name="connsiteX49" fmla="*/ 138590 w 695818"/>
              <a:gd name="connsiteY49" fmla="*/ 1374295 h 1758806"/>
              <a:gd name="connsiteX50" fmla="*/ 156668 w 695818"/>
              <a:gd name="connsiteY50" fmla="*/ 1323058 h 1758806"/>
              <a:gd name="connsiteX51" fmla="*/ 199746 w 695818"/>
              <a:gd name="connsiteY51" fmla="*/ 1258102 h 1758806"/>
              <a:gd name="connsiteX52" fmla="*/ 249223 w 695818"/>
              <a:gd name="connsiteY52" fmla="*/ 833847 h 1758806"/>
              <a:gd name="connsiteX53" fmla="*/ 248303 w 695818"/>
              <a:gd name="connsiteY53" fmla="*/ 803928 h 1758806"/>
              <a:gd name="connsiteX54" fmla="*/ 223065 w 695818"/>
              <a:gd name="connsiteY54" fmla="*/ 776530 h 1758806"/>
              <a:gd name="connsiteX55" fmla="*/ 129990 w 695818"/>
              <a:gd name="connsiteY55" fmla="*/ 755531 h 1758806"/>
              <a:gd name="connsiteX56" fmla="*/ 105711 w 695818"/>
              <a:gd name="connsiteY56" fmla="*/ 742132 h 1758806"/>
              <a:gd name="connsiteX57" fmla="*/ 106831 w 695818"/>
              <a:gd name="connsiteY57" fmla="*/ 714734 h 1758806"/>
              <a:gd name="connsiteX58" fmla="*/ 147869 w 695818"/>
              <a:gd name="connsiteY58" fmla="*/ 694575 h 1758806"/>
              <a:gd name="connsiteX59" fmla="*/ 158748 w 695818"/>
              <a:gd name="connsiteY59" fmla="*/ 681296 h 1758806"/>
              <a:gd name="connsiteX60" fmla="*/ 173787 w 695818"/>
              <a:gd name="connsiteY60" fmla="*/ 656737 h 1758806"/>
              <a:gd name="connsiteX61" fmla="*/ 188827 w 695818"/>
              <a:gd name="connsiteY61" fmla="*/ 651497 h 1758806"/>
              <a:gd name="connsiteX62" fmla="*/ 213985 w 695818"/>
              <a:gd name="connsiteY62" fmla="*/ 639098 h 1758806"/>
              <a:gd name="connsiteX63" fmla="*/ 200666 w 695818"/>
              <a:gd name="connsiteY63" fmla="*/ 593621 h 1758806"/>
              <a:gd name="connsiteX64" fmla="*/ 201506 w 695818"/>
              <a:gd name="connsiteY64" fmla="*/ 557463 h 1758806"/>
              <a:gd name="connsiteX65" fmla="*/ 207225 w 695818"/>
              <a:gd name="connsiteY65" fmla="*/ 532864 h 1758806"/>
              <a:gd name="connsiteX66" fmla="*/ 137990 w 695818"/>
              <a:gd name="connsiteY66" fmla="*/ 367274 h 1758806"/>
              <a:gd name="connsiteX67" fmla="*/ 128550 w 695818"/>
              <a:gd name="connsiteY67" fmla="*/ 336876 h 1758806"/>
              <a:gd name="connsiteX68" fmla="*/ 158388 w 695818"/>
              <a:gd name="connsiteY68" fmla="*/ 298078 h 1758806"/>
              <a:gd name="connsiteX69" fmla="*/ 224104 w 695818"/>
              <a:gd name="connsiteY69" fmla="*/ 293998 h 1758806"/>
              <a:gd name="connsiteX70" fmla="*/ 239384 w 695818"/>
              <a:gd name="connsiteY70" fmla="*/ 288719 h 1758806"/>
              <a:gd name="connsiteX71" fmla="*/ 286941 w 695818"/>
              <a:gd name="connsiteY71" fmla="*/ 258481 h 17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5818" h="1758806">
                <a:moveTo>
                  <a:pt x="286941" y="258481"/>
                </a:moveTo>
                <a:cubicBezTo>
                  <a:pt x="251543" y="227282"/>
                  <a:pt x="293140" y="209443"/>
                  <a:pt x="291180" y="181925"/>
                </a:cubicBezTo>
                <a:cubicBezTo>
                  <a:pt x="274221" y="181925"/>
                  <a:pt x="258023" y="181925"/>
                  <a:pt x="240703" y="181925"/>
                </a:cubicBezTo>
                <a:cubicBezTo>
                  <a:pt x="240703" y="146287"/>
                  <a:pt x="240703" y="113449"/>
                  <a:pt x="240703" y="76811"/>
                </a:cubicBezTo>
                <a:cubicBezTo>
                  <a:pt x="262942" y="76811"/>
                  <a:pt x="284301" y="76811"/>
                  <a:pt x="306340" y="76811"/>
                </a:cubicBezTo>
                <a:cubicBezTo>
                  <a:pt x="293180" y="30694"/>
                  <a:pt x="294620" y="28374"/>
                  <a:pt x="335898" y="5695"/>
                </a:cubicBezTo>
                <a:cubicBezTo>
                  <a:pt x="349057" y="-1544"/>
                  <a:pt x="360457" y="-2424"/>
                  <a:pt x="372936" y="6215"/>
                </a:cubicBezTo>
                <a:cubicBezTo>
                  <a:pt x="381095" y="11895"/>
                  <a:pt x="389775" y="17015"/>
                  <a:pt x="398694" y="21414"/>
                </a:cubicBezTo>
                <a:cubicBezTo>
                  <a:pt x="414453" y="29214"/>
                  <a:pt x="419933" y="39373"/>
                  <a:pt x="410494" y="56012"/>
                </a:cubicBezTo>
                <a:cubicBezTo>
                  <a:pt x="401894" y="71212"/>
                  <a:pt x="408334" y="78331"/>
                  <a:pt x="424773" y="78331"/>
                </a:cubicBezTo>
                <a:cubicBezTo>
                  <a:pt x="440012" y="78331"/>
                  <a:pt x="455291" y="78331"/>
                  <a:pt x="471250" y="78331"/>
                </a:cubicBezTo>
                <a:cubicBezTo>
                  <a:pt x="471250" y="110729"/>
                  <a:pt x="471690" y="141127"/>
                  <a:pt x="470650" y="171446"/>
                </a:cubicBezTo>
                <a:cubicBezTo>
                  <a:pt x="470530" y="174925"/>
                  <a:pt x="462411" y="179885"/>
                  <a:pt x="457251" y="181125"/>
                </a:cubicBezTo>
                <a:cubicBezTo>
                  <a:pt x="444851" y="184165"/>
                  <a:pt x="431972" y="185485"/>
                  <a:pt x="419333" y="187485"/>
                </a:cubicBezTo>
                <a:cubicBezTo>
                  <a:pt x="424493" y="198724"/>
                  <a:pt x="431452" y="209563"/>
                  <a:pt x="434292" y="221363"/>
                </a:cubicBezTo>
                <a:cubicBezTo>
                  <a:pt x="436852" y="231962"/>
                  <a:pt x="434812" y="243641"/>
                  <a:pt x="434812" y="253801"/>
                </a:cubicBezTo>
                <a:cubicBezTo>
                  <a:pt x="442972" y="264000"/>
                  <a:pt x="450971" y="276039"/>
                  <a:pt x="461090" y="285799"/>
                </a:cubicBezTo>
                <a:cubicBezTo>
                  <a:pt x="466170" y="290679"/>
                  <a:pt x="475010" y="292958"/>
                  <a:pt x="482449" y="293798"/>
                </a:cubicBezTo>
                <a:cubicBezTo>
                  <a:pt x="501608" y="295998"/>
                  <a:pt x="521007" y="296118"/>
                  <a:pt x="540166" y="298238"/>
                </a:cubicBezTo>
                <a:cubicBezTo>
                  <a:pt x="561485" y="300598"/>
                  <a:pt x="570004" y="310517"/>
                  <a:pt x="566684" y="331836"/>
                </a:cubicBezTo>
                <a:cubicBezTo>
                  <a:pt x="564164" y="348035"/>
                  <a:pt x="558765" y="364074"/>
                  <a:pt x="552565" y="379353"/>
                </a:cubicBezTo>
                <a:cubicBezTo>
                  <a:pt x="529887" y="435350"/>
                  <a:pt x="506368" y="491027"/>
                  <a:pt x="482969" y="547303"/>
                </a:cubicBezTo>
                <a:cubicBezTo>
                  <a:pt x="486129" y="549903"/>
                  <a:pt x="488529" y="552063"/>
                  <a:pt x="491089" y="554063"/>
                </a:cubicBezTo>
                <a:cubicBezTo>
                  <a:pt x="510048" y="568742"/>
                  <a:pt x="510368" y="579902"/>
                  <a:pt x="492169" y="595661"/>
                </a:cubicBezTo>
                <a:cubicBezTo>
                  <a:pt x="483649" y="603060"/>
                  <a:pt x="477450" y="636298"/>
                  <a:pt x="483649" y="645058"/>
                </a:cubicBezTo>
                <a:cubicBezTo>
                  <a:pt x="485529" y="647697"/>
                  <a:pt x="490129" y="648857"/>
                  <a:pt x="493728" y="649777"/>
                </a:cubicBezTo>
                <a:cubicBezTo>
                  <a:pt x="500768" y="651577"/>
                  <a:pt x="508208" y="652057"/>
                  <a:pt x="515127" y="654257"/>
                </a:cubicBezTo>
                <a:cubicBezTo>
                  <a:pt x="537086" y="661217"/>
                  <a:pt x="540206" y="666536"/>
                  <a:pt x="535806" y="688935"/>
                </a:cubicBezTo>
                <a:cubicBezTo>
                  <a:pt x="551685" y="696295"/>
                  <a:pt x="568404" y="702774"/>
                  <a:pt x="583803" y="711534"/>
                </a:cubicBezTo>
                <a:cubicBezTo>
                  <a:pt x="605082" y="723653"/>
                  <a:pt x="605682" y="738812"/>
                  <a:pt x="582963" y="746772"/>
                </a:cubicBezTo>
                <a:cubicBezTo>
                  <a:pt x="546285" y="759611"/>
                  <a:pt x="507968" y="768130"/>
                  <a:pt x="469930" y="776810"/>
                </a:cubicBezTo>
                <a:cubicBezTo>
                  <a:pt x="457771" y="779610"/>
                  <a:pt x="448611" y="780730"/>
                  <a:pt x="448291" y="796289"/>
                </a:cubicBezTo>
                <a:cubicBezTo>
                  <a:pt x="445211" y="954559"/>
                  <a:pt x="452211" y="1111590"/>
                  <a:pt x="500888" y="1264141"/>
                </a:cubicBezTo>
                <a:cubicBezTo>
                  <a:pt x="508968" y="1289420"/>
                  <a:pt x="522287" y="1309978"/>
                  <a:pt x="544006" y="1324458"/>
                </a:cubicBezTo>
                <a:cubicBezTo>
                  <a:pt x="560885" y="1335737"/>
                  <a:pt x="566844" y="1350656"/>
                  <a:pt x="561045" y="1369015"/>
                </a:cubicBezTo>
                <a:cubicBezTo>
                  <a:pt x="549765" y="1404653"/>
                  <a:pt x="560285" y="1433251"/>
                  <a:pt x="584123" y="1460369"/>
                </a:cubicBezTo>
                <a:cubicBezTo>
                  <a:pt x="615761" y="1496367"/>
                  <a:pt x="645840" y="1533725"/>
                  <a:pt x="675718" y="1571203"/>
                </a:cubicBezTo>
                <a:cubicBezTo>
                  <a:pt x="699676" y="1601241"/>
                  <a:pt x="698756" y="1604161"/>
                  <a:pt x="677638" y="1635519"/>
                </a:cubicBezTo>
                <a:cubicBezTo>
                  <a:pt x="674678" y="1639919"/>
                  <a:pt x="675638" y="1652558"/>
                  <a:pt x="678958" y="1654598"/>
                </a:cubicBezTo>
                <a:cubicBezTo>
                  <a:pt x="694637" y="1664237"/>
                  <a:pt x="696917" y="1677877"/>
                  <a:pt x="695437" y="1693996"/>
                </a:cubicBezTo>
                <a:cubicBezTo>
                  <a:pt x="693597" y="1714354"/>
                  <a:pt x="698917" y="1740153"/>
                  <a:pt x="688317" y="1753272"/>
                </a:cubicBezTo>
                <a:cubicBezTo>
                  <a:pt x="680438" y="1763032"/>
                  <a:pt x="652199" y="1756912"/>
                  <a:pt x="633001" y="1756912"/>
                </a:cubicBezTo>
                <a:cubicBezTo>
                  <a:pt x="432532" y="1756872"/>
                  <a:pt x="232104" y="1756672"/>
                  <a:pt x="31636" y="1756352"/>
                </a:cubicBezTo>
                <a:cubicBezTo>
                  <a:pt x="2838" y="1756312"/>
                  <a:pt x="278" y="1753432"/>
                  <a:pt x="278" y="1723874"/>
                </a:cubicBezTo>
                <a:cubicBezTo>
                  <a:pt x="278" y="1710555"/>
                  <a:pt x="-962" y="1696876"/>
                  <a:pt x="1798" y="1684076"/>
                </a:cubicBezTo>
                <a:cubicBezTo>
                  <a:pt x="3837" y="1674677"/>
                  <a:pt x="9717" y="1664397"/>
                  <a:pt x="17037" y="1658198"/>
                </a:cubicBezTo>
                <a:cubicBezTo>
                  <a:pt x="27876" y="1648998"/>
                  <a:pt x="30636" y="1642799"/>
                  <a:pt x="20676" y="1630720"/>
                </a:cubicBezTo>
                <a:cubicBezTo>
                  <a:pt x="2278" y="1608441"/>
                  <a:pt x="2838" y="1595642"/>
                  <a:pt x="21597" y="1572403"/>
                </a:cubicBezTo>
                <a:cubicBezTo>
                  <a:pt x="54194" y="1532005"/>
                  <a:pt x="86353" y="1491168"/>
                  <a:pt x="120591" y="1452130"/>
                </a:cubicBezTo>
                <a:cubicBezTo>
                  <a:pt x="141309" y="1428531"/>
                  <a:pt x="145789" y="1402893"/>
                  <a:pt x="138590" y="1374295"/>
                </a:cubicBezTo>
                <a:cubicBezTo>
                  <a:pt x="133070" y="1352496"/>
                  <a:pt x="136150" y="1335657"/>
                  <a:pt x="156668" y="1323058"/>
                </a:cubicBezTo>
                <a:cubicBezTo>
                  <a:pt x="180787" y="1308298"/>
                  <a:pt x="191547" y="1284140"/>
                  <a:pt x="199746" y="1258102"/>
                </a:cubicBezTo>
                <a:cubicBezTo>
                  <a:pt x="243303" y="1119790"/>
                  <a:pt x="251943" y="977478"/>
                  <a:pt x="249223" y="833847"/>
                </a:cubicBezTo>
                <a:cubicBezTo>
                  <a:pt x="249023" y="823847"/>
                  <a:pt x="247263" y="813768"/>
                  <a:pt x="248303" y="803928"/>
                </a:cubicBezTo>
                <a:cubicBezTo>
                  <a:pt x="250303" y="784449"/>
                  <a:pt x="240424" y="779450"/>
                  <a:pt x="223065" y="776530"/>
                </a:cubicBezTo>
                <a:cubicBezTo>
                  <a:pt x="191746" y="771250"/>
                  <a:pt x="160788" y="763451"/>
                  <a:pt x="129990" y="755531"/>
                </a:cubicBezTo>
                <a:cubicBezTo>
                  <a:pt x="121311" y="753291"/>
                  <a:pt x="113071" y="747652"/>
                  <a:pt x="105711" y="742132"/>
                </a:cubicBezTo>
                <a:cubicBezTo>
                  <a:pt x="91832" y="731733"/>
                  <a:pt x="91832" y="723813"/>
                  <a:pt x="106831" y="714734"/>
                </a:cubicBezTo>
                <a:cubicBezTo>
                  <a:pt x="119791" y="706854"/>
                  <a:pt x="134590" y="702014"/>
                  <a:pt x="147869" y="694575"/>
                </a:cubicBezTo>
                <a:cubicBezTo>
                  <a:pt x="152749" y="691855"/>
                  <a:pt x="159868" y="683775"/>
                  <a:pt x="158748" y="681296"/>
                </a:cubicBezTo>
                <a:cubicBezTo>
                  <a:pt x="151589" y="664817"/>
                  <a:pt x="163988" y="661657"/>
                  <a:pt x="173787" y="656737"/>
                </a:cubicBezTo>
                <a:cubicBezTo>
                  <a:pt x="178467" y="654377"/>
                  <a:pt x="183947" y="653577"/>
                  <a:pt x="188827" y="651497"/>
                </a:cubicBezTo>
                <a:cubicBezTo>
                  <a:pt x="197746" y="647658"/>
                  <a:pt x="213065" y="644538"/>
                  <a:pt x="213985" y="639098"/>
                </a:cubicBezTo>
                <a:cubicBezTo>
                  <a:pt x="216665" y="623299"/>
                  <a:pt x="221025" y="605460"/>
                  <a:pt x="200666" y="593621"/>
                </a:cubicBezTo>
                <a:cubicBezTo>
                  <a:pt x="185587" y="584861"/>
                  <a:pt x="186667" y="568622"/>
                  <a:pt x="201506" y="557463"/>
                </a:cubicBezTo>
                <a:cubicBezTo>
                  <a:pt x="211465" y="549983"/>
                  <a:pt x="212145" y="544224"/>
                  <a:pt x="207225" y="532864"/>
                </a:cubicBezTo>
                <a:cubicBezTo>
                  <a:pt x="183387" y="477988"/>
                  <a:pt x="160748" y="422631"/>
                  <a:pt x="137990" y="367274"/>
                </a:cubicBezTo>
                <a:cubicBezTo>
                  <a:pt x="133950" y="357475"/>
                  <a:pt x="130390" y="347235"/>
                  <a:pt x="128550" y="336876"/>
                </a:cubicBezTo>
                <a:cubicBezTo>
                  <a:pt x="124270" y="312597"/>
                  <a:pt x="133630" y="300358"/>
                  <a:pt x="158388" y="298078"/>
                </a:cubicBezTo>
                <a:cubicBezTo>
                  <a:pt x="180227" y="296038"/>
                  <a:pt x="202226" y="295718"/>
                  <a:pt x="224104" y="293998"/>
                </a:cubicBezTo>
                <a:cubicBezTo>
                  <a:pt x="229504" y="293558"/>
                  <a:pt x="238184" y="291959"/>
                  <a:pt x="239384" y="288719"/>
                </a:cubicBezTo>
                <a:cubicBezTo>
                  <a:pt x="246463" y="269680"/>
                  <a:pt x="258503" y="257841"/>
                  <a:pt x="286941" y="258481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42">
            <a:extLst>
              <a:ext uri="{FF2B5EF4-FFF2-40B4-BE49-F238E27FC236}">
                <a16:creationId xmlns:a16="http://schemas.microsoft.com/office/drawing/2014/main" id="{766A8210-A67A-47C7-9104-6327A6357F31}"/>
              </a:ext>
            </a:extLst>
          </p:cNvPr>
          <p:cNvSpPr/>
          <p:nvPr/>
        </p:nvSpPr>
        <p:spPr>
          <a:xfrm>
            <a:off x="3468206" y="5313068"/>
            <a:ext cx="382251" cy="853305"/>
          </a:xfrm>
          <a:custGeom>
            <a:avLst/>
            <a:gdLst>
              <a:gd name="connsiteX0" fmla="*/ 198028 w 706914"/>
              <a:gd name="connsiteY0" fmla="*/ 527715 h 1578057"/>
              <a:gd name="connsiteX1" fmla="*/ 143911 w 706914"/>
              <a:gd name="connsiteY1" fmla="*/ 371964 h 1578057"/>
              <a:gd name="connsiteX2" fmla="*/ 177389 w 706914"/>
              <a:gd name="connsiteY2" fmla="*/ 273090 h 1578057"/>
              <a:gd name="connsiteX3" fmla="*/ 259705 w 706914"/>
              <a:gd name="connsiteY3" fmla="*/ 153177 h 1578057"/>
              <a:gd name="connsiteX4" fmla="*/ 300862 w 706914"/>
              <a:gd name="connsiteY4" fmla="*/ 99180 h 1578057"/>
              <a:gd name="connsiteX5" fmla="*/ 297302 w 706914"/>
              <a:gd name="connsiteY5" fmla="*/ 65022 h 1578057"/>
              <a:gd name="connsiteX6" fmla="*/ 283783 w 706914"/>
              <a:gd name="connsiteY6" fmla="*/ 37744 h 1578057"/>
              <a:gd name="connsiteX7" fmla="*/ 307142 w 706914"/>
              <a:gd name="connsiteY7" fmla="*/ 3186 h 1578057"/>
              <a:gd name="connsiteX8" fmla="*/ 393817 w 706914"/>
              <a:gd name="connsiteY8" fmla="*/ 626 h 1578057"/>
              <a:gd name="connsiteX9" fmla="*/ 426735 w 706914"/>
              <a:gd name="connsiteY9" fmla="*/ 28104 h 1578057"/>
              <a:gd name="connsiteX10" fmla="*/ 407576 w 706914"/>
              <a:gd name="connsiteY10" fmla="*/ 68022 h 1578057"/>
              <a:gd name="connsiteX11" fmla="*/ 403256 w 706914"/>
              <a:gd name="connsiteY11" fmla="*/ 89341 h 1578057"/>
              <a:gd name="connsiteX12" fmla="*/ 427095 w 706914"/>
              <a:gd name="connsiteY12" fmla="*/ 123739 h 1578057"/>
              <a:gd name="connsiteX13" fmla="*/ 431174 w 706914"/>
              <a:gd name="connsiteY13" fmla="*/ 167216 h 1578057"/>
              <a:gd name="connsiteX14" fmla="*/ 381257 w 706914"/>
              <a:gd name="connsiteY14" fmla="*/ 264930 h 1578057"/>
              <a:gd name="connsiteX15" fmla="*/ 372618 w 706914"/>
              <a:gd name="connsiteY15" fmla="*/ 282809 h 1578057"/>
              <a:gd name="connsiteX16" fmla="*/ 373738 w 706914"/>
              <a:gd name="connsiteY16" fmla="*/ 299168 h 1578057"/>
              <a:gd name="connsiteX17" fmla="*/ 389777 w 706914"/>
              <a:gd name="connsiteY17" fmla="*/ 291969 h 1578057"/>
              <a:gd name="connsiteX18" fmla="*/ 431294 w 706914"/>
              <a:gd name="connsiteY18" fmla="*/ 219253 h 1578057"/>
              <a:gd name="connsiteX19" fmla="*/ 459493 w 706914"/>
              <a:gd name="connsiteY19" fmla="*/ 167536 h 1578057"/>
              <a:gd name="connsiteX20" fmla="*/ 545968 w 706914"/>
              <a:gd name="connsiteY20" fmla="*/ 310168 h 1578057"/>
              <a:gd name="connsiteX21" fmla="*/ 545328 w 706914"/>
              <a:gd name="connsiteY21" fmla="*/ 469478 h 1578057"/>
              <a:gd name="connsiteX22" fmla="*/ 508570 w 706914"/>
              <a:gd name="connsiteY22" fmla="*/ 530315 h 1578057"/>
              <a:gd name="connsiteX23" fmla="*/ 518489 w 706914"/>
              <a:gd name="connsiteY23" fmla="*/ 545954 h 1578057"/>
              <a:gd name="connsiteX24" fmla="*/ 505170 w 706914"/>
              <a:gd name="connsiteY24" fmla="*/ 574392 h 1578057"/>
              <a:gd name="connsiteX25" fmla="*/ 486811 w 706914"/>
              <a:gd name="connsiteY25" fmla="*/ 602151 h 1578057"/>
              <a:gd name="connsiteX26" fmla="*/ 486971 w 706914"/>
              <a:gd name="connsiteY26" fmla="*/ 651588 h 1578057"/>
              <a:gd name="connsiteX27" fmla="*/ 533648 w 706914"/>
              <a:gd name="connsiteY27" fmla="*/ 664387 h 1578057"/>
              <a:gd name="connsiteX28" fmla="*/ 545968 w 706914"/>
              <a:gd name="connsiteY28" fmla="*/ 686706 h 1578057"/>
              <a:gd name="connsiteX29" fmla="*/ 553087 w 706914"/>
              <a:gd name="connsiteY29" fmla="*/ 699585 h 1578057"/>
              <a:gd name="connsiteX30" fmla="*/ 578406 w 706914"/>
              <a:gd name="connsiteY30" fmla="*/ 711104 h 1578057"/>
              <a:gd name="connsiteX31" fmla="*/ 608924 w 706914"/>
              <a:gd name="connsiteY31" fmla="*/ 736823 h 1578057"/>
              <a:gd name="connsiteX32" fmla="*/ 577166 w 706914"/>
              <a:gd name="connsiteY32" fmla="*/ 761301 h 1578057"/>
              <a:gd name="connsiteX33" fmla="*/ 496291 w 706914"/>
              <a:gd name="connsiteY33" fmla="*/ 781820 h 1578057"/>
              <a:gd name="connsiteX34" fmla="*/ 455013 w 706914"/>
              <a:gd name="connsiteY34" fmla="*/ 829017 h 1578057"/>
              <a:gd name="connsiteX35" fmla="*/ 506130 w 706914"/>
              <a:gd name="connsiteY35" fmla="*/ 1139199 h 1578057"/>
              <a:gd name="connsiteX36" fmla="*/ 555447 w 706914"/>
              <a:gd name="connsiteY36" fmla="*/ 1203075 h 1578057"/>
              <a:gd name="connsiteX37" fmla="*/ 568566 w 706914"/>
              <a:gd name="connsiteY37" fmla="*/ 1240073 h 1578057"/>
              <a:gd name="connsiteX38" fmla="*/ 582486 w 706914"/>
              <a:gd name="connsiteY38" fmla="*/ 1291870 h 1578057"/>
              <a:gd name="connsiteX39" fmla="*/ 682960 w 706914"/>
              <a:gd name="connsiteY39" fmla="*/ 1394864 h 1578057"/>
              <a:gd name="connsiteX40" fmla="*/ 687719 w 706914"/>
              <a:gd name="connsiteY40" fmla="*/ 1454340 h 1578057"/>
              <a:gd name="connsiteX41" fmla="*/ 690439 w 706914"/>
              <a:gd name="connsiteY41" fmla="*/ 1477419 h 1578057"/>
              <a:gd name="connsiteX42" fmla="*/ 705678 w 706914"/>
              <a:gd name="connsiteY42" fmla="*/ 1509337 h 1578057"/>
              <a:gd name="connsiteX43" fmla="*/ 706118 w 706914"/>
              <a:gd name="connsiteY43" fmla="*/ 1555174 h 1578057"/>
              <a:gd name="connsiteX44" fmla="*/ 682880 w 706914"/>
              <a:gd name="connsiteY44" fmla="*/ 1577373 h 1578057"/>
              <a:gd name="connsiteX45" fmla="*/ 445094 w 706914"/>
              <a:gd name="connsiteY45" fmla="*/ 1578053 h 1578057"/>
              <a:gd name="connsiteX46" fmla="*/ 39438 w 706914"/>
              <a:gd name="connsiteY46" fmla="*/ 1577653 h 1578057"/>
              <a:gd name="connsiteX47" fmla="*/ 0 w 706914"/>
              <a:gd name="connsiteY47" fmla="*/ 1537575 h 1578057"/>
              <a:gd name="connsiteX48" fmla="*/ 2920 w 706914"/>
              <a:gd name="connsiteY48" fmla="*/ 1497898 h 1578057"/>
              <a:gd name="connsiteX49" fmla="*/ 13799 w 706914"/>
              <a:gd name="connsiteY49" fmla="*/ 1480219 h 1578057"/>
              <a:gd name="connsiteX50" fmla="*/ 17199 w 706914"/>
              <a:gd name="connsiteY50" fmla="*/ 1449340 h 1578057"/>
              <a:gd name="connsiteX51" fmla="*/ 18839 w 706914"/>
              <a:gd name="connsiteY51" fmla="*/ 1403783 h 1578057"/>
              <a:gd name="connsiteX52" fmla="*/ 126432 w 706914"/>
              <a:gd name="connsiteY52" fmla="*/ 1291110 h 1578057"/>
              <a:gd name="connsiteX53" fmla="*/ 140552 w 706914"/>
              <a:gd name="connsiteY53" fmla="*/ 1241113 h 1578057"/>
              <a:gd name="connsiteX54" fmla="*/ 157951 w 706914"/>
              <a:gd name="connsiteY54" fmla="*/ 1200395 h 1578057"/>
              <a:gd name="connsiteX55" fmla="*/ 197708 w 706914"/>
              <a:gd name="connsiteY55" fmla="*/ 1153358 h 1578057"/>
              <a:gd name="connsiteX56" fmla="*/ 251825 w 706914"/>
              <a:gd name="connsiteY56" fmla="*/ 805938 h 1578057"/>
              <a:gd name="connsiteX57" fmla="*/ 233746 w 706914"/>
              <a:gd name="connsiteY57" fmla="*/ 785780 h 1578057"/>
              <a:gd name="connsiteX58" fmla="*/ 130992 w 706914"/>
              <a:gd name="connsiteY58" fmla="*/ 762301 h 1578057"/>
              <a:gd name="connsiteX59" fmla="*/ 106114 w 706914"/>
              <a:gd name="connsiteY59" fmla="*/ 749942 h 1578057"/>
              <a:gd name="connsiteX60" fmla="*/ 106434 w 706914"/>
              <a:gd name="connsiteY60" fmla="*/ 722343 h 1578057"/>
              <a:gd name="connsiteX61" fmla="*/ 145671 w 706914"/>
              <a:gd name="connsiteY61" fmla="*/ 702865 h 1578057"/>
              <a:gd name="connsiteX62" fmla="*/ 160110 w 706914"/>
              <a:gd name="connsiteY62" fmla="*/ 682346 h 1578057"/>
              <a:gd name="connsiteX63" fmla="*/ 181149 w 706914"/>
              <a:gd name="connsiteY63" fmla="*/ 661067 h 1578057"/>
              <a:gd name="connsiteX64" fmla="*/ 213267 w 706914"/>
              <a:gd name="connsiteY64" fmla="*/ 649988 h 1578057"/>
              <a:gd name="connsiteX65" fmla="*/ 215827 w 706914"/>
              <a:gd name="connsiteY65" fmla="*/ 608950 h 1578057"/>
              <a:gd name="connsiteX66" fmla="*/ 195268 w 706914"/>
              <a:gd name="connsiteY66" fmla="*/ 572112 h 1578057"/>
              <a:gd name="connsiteX67" fmla="*/ 187549 w 706914"/>
              <a:gd name="connsiteY67" fmla="*/ 543674 h 1578057"/>
              <a:gd name="connsiteX68" fmla="*/ 198028 w 706914"/>
              <a:gd name="connsiteY68" fmla="*/ 527715 h 157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6914" h="1578057">
                <a:moveTo>
                  <a:pt x="198028" y="527715"/>
                </a:moveTo>
                <a:cubicBezTo>
                  <a:pt x="151591" y="485517"/>
                  <a:pt x="135432" y="431241"/>
                  <a:pt x="143911" y="371964"/>
                </a:cubicBezTo>
                <a:cubicBezTo>
                  <a:pt x="148791" y="337966"/>
                  <a:pt x="160670" y="303088"/>
                  <a:pt x="177389" y="273090"/>
                </a:cubicBezTo>
                <a:cubicBezTo>
                  <a:pt x="200908" y="230932"/>
                  <a:pt x="231586" y="192735"/>
                  <a:pt x="259705" y="153177"/>
                </a:cubicBezTo>
                <a:cubicBezTo>
                  <a:pt x="272824" y="134738"/>
                  <a:pt x="287063" y="117139"/>
                  <a:pt x="300862" y="99180"/>
                </a:cubicBezTo>
                <a:cubicBezTo>
                  <a:pt x="310502" y="86621"/>
                  <a:pt x="310742" y="76502"/>
                  <a:pt x="297302" y="65022"/>
                </a:cubicBezTo>
                <a:cubicBezTo>
                  <a:pt x="290143" y="58903"/>
                  <a:pt x="285943" y="47503"/>
                  <a:pt x="283783" y="37744"/>
                </a:cubicBezTo>
                <a:cubicBezTo>
                  <a:pt x="279663" y="19185"/>
                  <a:pt x="287943" y="4986"/>
                  <a:pt x="307142" y="3186"/>
                </a:cubicBezTo>
                <a:cubicBezTo>
                  <a:pt x="335900" y="506"/>
                  <a:pt x="365018" y="-894"/>
                  <a:pt x="393817" y="626"/>
                </a:cubicBezTo>
                <a:cubicBezTo>
                  <a:pt x="408896" y="1426"/>
                  <a:pt x="423255" y="10305"/>
                  <a:pt x="426735" y="28104"/>
                </a:cubicBezTo>
                <a:cubicBezTo>
                  <a:pt x="430175" y="45863"/>
                  <a:pt x="423655" y="59463"/>
                  <a:pt x="407576" y="68022"/>
                </a:cubicBezTo>
                <a:cubicBezTo>
                  <a:pt x="397336" y="73462"/>
                  <a:pt x="397457" y="80781"/>
                  <a:pt x="403256" y="89341"/>
                </a:cubicBezTo>
                <a:cubicBezTo>
                  <a:pt x="411096" y="100900"/>
                  <a:pt x="417855" y="113419"/>
                  <a:pt x="427095" y="123739"/>
                </a:cubicBezTo>
                <a:cubicBezTo>
                  <a:pt x="439734" y="137898"/>
                  <a:pt x="439654" y="151257"/>
                  <a:pt x="431174" y="167216"/>
                </a:cubicBezTo>
                <a:cubicBezTo>
                  <a:pt x="414015" y="199494"/>
                  <a:pt x="397816" y="232332"/>
                  <a:pt x="381257" y="264930"/>
                </a:cubicBezTo>
                <a:cubicBezTo>
                  <a:pt x="378257" y="270850"/>
                  <a:pt x="374178" y="276530"/>
                  <a:pt x="372618" y="282809"/>
                </a:cubicBezTo>
                <a:cubicBezTo>
                  <a:pt x="371378" y="287889"/>
                  <a:pt x="373258" y="293689"/>
                  <a:pt x="373738" y="299168"/>
                </a:cubicBezTo>
                <a:cubicBezTo>
                  <a:pt x="379218" y="296849"/>
                  <a:pt x="387257" y="296089"/>
                  <a:pt x="389777" y="291969"/>
                </a:cubicBezTo>
                <a:cubicBezTo>
                  <a:pt x="404336" y="268170"/>
                  <a:pt x="417695" y="243652"/>
                  <a:pt x="431294" y="219253"/>
                </a:cubicBezTo>
                <a:cubicBezTo>
                  <a:pt x="440294" y="203134"/>
                  <a:pt x="449013" y="186815"/>
                  <a:pt x="459493" y="167536"/>
                </a:cubicBezTo>
                <a:cubicBezTo>
                  <a:pt x="495651" y="213133"/>
                  <a:pt x="525889" y="258531"/>
                  <a:pt x="545968" y="310168"/>
                </a:cubicBezTo>
                <a:cubicBezTo>
                  <a:pt x="566646" y="363285"/>
                  <a:pt x="568446" y="416961"/>
                  <a:pt x="545328" y="469478"/>
                </a:cubicBezTo>
                <a:cubicBezTo>
                  <a:pt x="536088" y="490477"/>
                  <a:pt x="521569" y="509116"/>
                  <a:pt x="508570" y="530315"/>
                </a:cubicBezTo>
                <a:cubicBezTo>
                  <a:pt x="511010" y="534075"/>
                  <a:pt x="515929" y="539554"/>
                  <a:pt x="518489" y="545954"/>
                </a:cubicBezTo>
                <a:cubicBezTo>
                  <a:pt x="523929" y="559593"/>
                  <a:pt x="518409" y="571032"/>
                  <a:pt x="505170" y="574392"/>
                </a:cubicBezTo>
                <a:cubicBezTo>
                  <a:pt x="489011" y="578512"/>
                  <a:pt x="486251" y="588031"/>
                  <a:pt x="486811" y="602151"/>
                </a:cubicBezTo>
                <a:cubicBezTo>
                  <a:pt x="487491" y="618670"/>
                  <a:pt x="486971" y="635269"/>
                  <a:pt x="486971" y="651588"/>
                </a:cubicBezTo>
                <a:cubicBezTo>
                  <a:pt x="503450" y="655947"/>
                  <a:pt x="519009" y="658907"/>
                  <a:pt x="533648" y="664387"/>
                </a:cubicBezTo>
                <a:cubicBezTo>
                  <a:pt x="542328" y="667627"/>
                  <a:pt x="552687" y="672586"/>
                  <a:pt x="545968" y="686706"/>
                </a:cubicBezTo>
                <a:cubicBezTo>
                  <a:pt x="544688" y="689425"/>
                  <a:pt x="549287" y="697225"/>
                  <a:pt x="553087" y="699585"/>
                </a:cubicBezTo>
                <a:cubicBezTo>
                  <a:pt x="560887" y="704424"/>
                  <a:pt x="570886" y="705944"/>
                  <a:pt x="578406" y="711104"/>
                </a:cubicBezTo>
                <a:cubicBezTo>
                  <a:pt x="589325" y="718624"/>
                  <a:pt x="598804" y="728143"/>
                  <a:pt x="608924" y="736823"/>
                </a:cubicBezTo>
                <a:cubicBezTo>
                  <a:pt x="598405" y="745222"/>
                  <a:pt x="589125" y="757141"/>
                  <a:pt x="577166" y="761301"/>
                </a:cubicBezTo>
                <a:cubicBezTo>
                  <a:pt x="550967" y="770381"/>
                  <a:pt x="523689" y="777380"/>
                  <a:pt x="496291" y="781820"/>
                </a:cubicBezTo>
                <a:cubicBezTo>
                  <a:pt x="454453" y="788619"/>
                  <a:pt x="453333" y="787420"/>
                  <a:pt x="455013" y="829017"/>
                </a:cubicBezTo>
                <a:cubicBezTo>
                  <a:pt x="459253" y="934451"/>
                  <a:pt x="475332" y="1038045"/>
                  <a:pt x="506130" y="1139199"/>
                </a:cubicBezTo>
                <a:cubicBezTo>
                  <a:pt x="514569" y="1166917"/>
                  <a:pt x="527009" y="1190876"/>
                  <a:pt x="555447" y="1203075"/>
                </a:cubicBezTo>
                <a:cubicBezTo>
                  <a:pt x="572806" y="1210515"/>
                  <a:pt x="574286" y="1226034"/>
                  <a:pt x="568566" y="1240073"/>
                </a:cubicBezTo>
                <a:cubicBezTo>
                  <a:pt x="559647" y="1262032"/>
                  <a:pt x="568086" y="1277151"/>
                  <a:pt x="582486" y="1291870"/>
                </a:cubicBezTo>
                <a:cubicBezTo>
                  <a:pt x="616043" y="1326108"/>
                  <a:pt x="649722" y="1360266"/>
                  <a:pt x="682960" y="1394864"/>
                </a:cubicBezTo>
                <a:cubicBezTo>
                  <a:pt x="707518" y="1420422"/>
                  <a:pt x="708078" y="1426342"/>
                  <a:pt x="687719" y="1454340"/>
                </a:cubicBezTo>
                <a:cubicBezTo>
                  <a:pt x="680600" y="1464100"/>
                  <a:pt x="682360" y="1468859"/>
                  <a:pt x="690439" y="1477419"/>
                </a:cubicBezTo>
                <a:cubicBezTo>
                  <a:pt x="698239" y="1485658"/>
                  <a:pt x="703798" y="1498018"/>
                  <a:pt x="705678" y="1509337"/>
                </a:cubicBezTo>
                <a:cubicBezTo>
                  <a:pt x="708198" y="1524216"/>
                  <a:pt x="706078" y="1539855"/>
                  <a:pt x="706118" y="1555174"/>
                </a:cubicBezTo>
                <a:cubicBezTo>
                  <a:pt x="706158" y="1570853"/>
                  <a:pt x="699199" y="1577413"/>
                  <a:pt x="682880" y="1577373"/>
                </a:cubicBezTo>
                <a:cubicBezTo>
                  <a:pt x="603604" y="1577173"/>
                  <a:pt x="524369" y="1578013"/>
                  <a:pt x="445094" y="1578053"/>
                </a:cubicBezTo>
                <a:cubicBezTo>
                  <a:pt x="309862" y="1578093"/>
                  <a:pt x="174670" y="1577893"/>
                  <a:pt x="39438" y="1577653"/>
                </a:cubicBezTo>
                <a:cubicBezTo>
                  <a:pt x="2440" y="1577573"/>
                  <a:pt x="40" y="1575133"/>
                  <a:pt x="0" y="1537575"/>
                </a:cubicBezTo>
                <a:cubicBezTo>
                  <a:pt x="0" y="1524336"/>
                  <a:pt x="600" y="1510897"/>
                  <a:pt x="2920" y="1497898"/>
                </a:cubicBezTo>
                <a:cubicBezTo>
                  <a:pt x="4080" y="1491418"/>
                  <a:pt x="8439" y="1483138"/>
                  <a:pt x="13799" y="1480219"/>
                </a:cubicBezTo>
                <a:cubicBezTo>
                  <a:pt x="31158" y="1470819"/>
                  <a:pt x="28438" y="1461220"/>
                  <a:pt x="17199" y="1449340"/>
                </a:cubicBezTo>
                <a:cubicBezTo>
                  <a:pt x="2520" y="1433781"/>
                  <a:pt x="4480" y="1418742"/>
                  <a:pt x="18839" y="1403783"/>
                </a:cubicBezTo>
                <a:cubicBezTo>
                  <a:pt x="54797" y="1366305"/>
                  <a:pt x="90274" y="1328388"/>
                  <a:pt x="126432" y="1291110"/>
                </a:cubicBezTo>
                <a:cubicBezTo>
                  <a:pt x="140472" y="1276671"/>
                  <a:pt x="147791" y="1262231"/>
                  <a:pt x="140552" y="1241113"/>
                </a:cubicBezTo>
                <a:cubicBezTo>
                  <a:pt x="134832" y="1224314"/>
                  <a:pt x="138112" y="1208555"/>
                  <a:pt x="157951" y="1200395"/>
                </a:cubicBezTo>
                <a:cubicBezTo>
                  <a:pt x="178989" y="1191756"/>
                  <a:pt x="190869" y="1174917"/>
                  <a:pt x="197708" y="1153358"/>
                </a:cubicBezTo>
                <a:cubicBezTo>
                  <a:pt x="233626" y="1040285"/>
                  <a:pt x="253625" y="924891"/>
                  <a:pt x="251825" y="805938"/>
                </a:cubicBezTo>
                <a:cubicBezTo>
                  <a:pt x="251625" y="792379"/>
                  <a:pt x="246665" y="788260"/>
                  <a:pt x="233746" y="785780"/>
                </a:cubicBezTo>
                <a:cubicBezTo>
                  <a:pt x="199268" y="779180"/>
                  <a:pt x="165070" y="770901"/>
                  <a:pt x="130992" y="762301"/>
                </a:cubicBezTo>
                <a:cubicBezTo>
                  <a:pt x="122193" y="760101"/>
                  <a:pt x="113673" y="755181"/>
                  <a:pt x="106114" y="749942"/>
                </a:cubicBezTo>
                <a:cubicBezTo>
                  <a:pt x="92394" y="740422"/>
                  <a:pt x="92394" y="730863"/>
                  <a:pt x="106434" y="722343"/>
                </a:cubicBezTo>
                <a:cubicBezTo>
                  <a:pt x="118913" y="714824"/>
                  <a:pt x="132512" y="709184"/>
                  <a:pt x="145671" y="702865"/>
                </a:cubicBezTo>
                <a:cubicBezTo>
                  <a:pt x="154351" y="698665"/>
                  <a:pt x="159630" y="694585"/>
                  <a:pt x="160110" y="682346"/>
                </a:cubicBezTo>
                <a:cubicBezTo>
                  <a:pt x="160430" y="674826"/>
                  <a:pt x="172470" y="665827"/>
                  <a:pt x="181149" y="661067"/>
                </a:cubicBezTo>
                <a:cubicBezTo>
                  <a:pt x="191189" y="655587"/>
                  <a:pt x="209547" y="657187"/>
                  <a:pt x="213267" y="649988"/>
                </a:cubicBezTo>
                <a:cubicBezTo>
                  <a:pt x="219027" y="638828"/>
                  <a:pt x="215667" y="622869"/>
                  <a:pt x="215827" y="608950"/>
                </a:cubicBezTo>
                <a:cubicBezTo>
                  <a:pt x="216027" y="592951"/>
                  <a:pt x="217347" y="577832"/>
                  <a:pt x="195268" y="572112"/>
                </a:cubicBezTo>
                <a:cubicBezTo>
                  <a:pt x="183989" y="569192"/>
                  <a:pt x="180029" y="555953"/>
                  <a:pt x="187549" y="543674"/>
                </a:cubicBezTo>
                <a:cubicBezTo>
                  <a:pt x="190789" y="538634"/>
                  <a:pt x="194108" y="533755"/>
                  <a:pt x="198028" y="527715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43">
            <a:extLst>
              <a:ext uri="{FF2B5EF4-FFF2-40B4-BE49-F238E27FC236}">
                <a16:creationId xmlns:a16="http://schemas.microsoft.com/office/drawing/2014/main" id="{B0358ECA-49E6-4ED2-B01C-D152BB3ED228}"/>
              </a:ext>
            </a:extLst>
          </p:cNvPr>
          <p:cNvSpPr/>
          <p:nvPr/>
        </p:nvSpPr>
        <p:spPr>
          <a:xfrm>
            <a:off x="3027701" y="5581580"/>
            <a:ext cx="344654" cy="584793"/>
          </a:xfrm>
          <a:custGeom>
            <a:avLst/>
            <a:gdLst>
              <a:gd name="connsiteX0" fmla="*/ 77692 w 637384"/>
              <a:gd name="connsiteY0" fmla="*/ 762683 h 1081484"/>
              <a:gd name="connsiteX1" fmla="*/ 70453 w 637384"/>
              <a:gd name="connsiteY1" fmla="*/ 729245 h 1081484"/>
              <a:gd name="connsiteX2" fmla="*/ 136249 w 637384"/>
              <a:gd name="connsiteY2" fmla="*/ 512578 h 1081484"/>
              <a:gd name="connsiteX3" fmla="*/ 149728 w 637384"/>
              <a:gd name="connsiteY3" fmla="*/ 305390 h 1081484"/>
              <a:gd name="connsiteX4" fmla="*/ 152328 w 637384"/>
              <a:gd name="connsiteY4" fmla="*/ 249513 h 1081484"/>
              <a:gd name="connsiteX5" fmla="*/ 141208 w 637384"/>
              <a:gd name="connsiteY5" fmla="*/ 219235 h 1081484"/>
              <a:gd name="connsiteX6" fmla="*/ 138129 w 637384"/>
              <a:gd name="connsiteY6" fmla="*/ 210596 h 1081484"/>
              <a:gd name="connsiteX7" fmla="*/ 110330 w 637384"/>
              <a:gd name="connsiteY7" fmla="*/ 182877 h 1081484"/>
              <a:gd name="connsiteX8" fmla="*/ 87052 w 637384"/>
              <a:gd name="connsiteY8" fmla="*/ 160399 h 1081484"/>
              <a:gd name="connsiteX9" fmla="*/ 72373 w 637384"/>
              <a:gd name="connsiteY9" fmla="*/ 21447 h 1081484"/>
              <a:gd name="connsiteX10" fmla="*/ 79052 w 637384"/>
              <a:gd name="connsiteY10" fmla="*/ 5608 h 1081484"/>
              <a:gd name="connsiteX11" fmla="*/ 167007 w 637384"/>
              <a:gd name="connsiteY11" fmla="*/ 23647 h 1081484"/>
              <a:gd name="connsiteX12" fmla="*/ 170687 w 637384"/>
              <a:gd name="connsiteY12" fmla="*/ 128 h 1081484"/>
              <a:gd name="connsiteX13" fmla="*/ 463509 w 637384"/>
              <a:gd name="connsiteY13" fmla="*/ 128 h 1081484"/>
              <a:gd name="connsiteX14" fmla="*/ 466069 w 637384"/>
              <a:gd name="connsiteY14" fmla="*/ 25047 h 1081484"/>
              <a:gd name="connsiteX15" fmla="*/ 549664 w 637384"/>
              <a:gd name="connsiteY15" fmla="*/ 3688 h 1081484"/>
              <a:gd name="connsiteX16" fmla="*/ 563543 w 637384"/>
              <a:gd name="connsiteY16" fmla="*/ 21047 h 1081484"/>
              <a:gd name="connsiteX17" fmla="*/ 546305 w 637384"/>
              <a:gd name="connsiteY17" fmla="*/ 165718 h 1081484"/>
              <a:gd name="connsiteX18" fmla="*/ 526986 w 637384"/>
              <a:gd name="connsiteY18" fmla="*/ 182437 h 1081484"/>
              <a:gd name="connsiteX19" fmla="*/ 495868 w 637384"/>
              <a:gd name="connsiteY19" fmla="*/ 211276 h 1081484"/>
              <a:gd name="connsiteX20" fmla="*/ 495068 w 637384"/>
              <a:gd name="connsiteY20" fmla="*/ 215075 h 1081484"/>
              <a:gd name="connsiteX21" fmla="*/ 484028 w 637384"/>
              <a:gd name="connsiteY21" fmla="*/ 278992 h 1081484"/>
              <a:gd name="connsiteX22" fmla="*/ 497347 w 637384"/>
              <a:gd name="connsiteY22" fmla="*/ 508218 h 1081484"/>
              <a:gd name="connsiteX23" fmla="*/ 560024 w 637384"/>
              <a:gd name="connsiteY23" fmla="*/ 721565 h 1081484"/>
              <a:gd name="connsiteX24" fmla="*/ 557824 w 637384"/>
              <a:gd name="connsiteY24" fmla="*/ 763123 h 1081484"/>
              <a:gd name="connsiteX25" fmla="*/ 581622 w 637384"/>
              <a:gd name="connsiteY25" fmla="*/ 814680 h 1081484"/>
              <a:gd name="connsiteX26" fmla="*/ 626100 w 637384"/>
              <a:gd name="connsiteY26" fmla="*/ 923594 h 1081484"/>
              <a:gd name="connsiteX27" fmla="*/ 620540 w 637384"/>
              <a:gd name="connsiteY27" fmla="*/ 968871 h 1081484"/>
              <a:gd name="connsiteX28" fmla="*/ 624140 w 637384"/>
              <a:gd name="connsiteY28" fmla="*/ 992629 h 1081484"/>
              <a:gd name="connsiteX29" fmla="*/ 635819 w 637384"/>
              <a:gd name="connsiteY29" fmla="*/ 1012628 h 1081484"/>
              <a:gd name="connsiteX30" fmla="*/ 573223 w 637384"/>
              <a:gd name="connsiteY30" fmla="*/ 1081344 h 1081484"/>
              <a:gd name="connsiteX31" fmla="*/ 35695 w 637384"/>
              <a:gd name="connsiteY31" fmla="*/ 1081264 h 1081484"/>
              <a:gd name="connsiteX32" fmla="*/ 337 w 637384"/>
              <a:gd name="connsiteY32" fmla="*/ 1045466 h 1081484"/>
              <a:gd name="connsiteX33" fmla="*/ 177 w 637384"/>
              <a:gd name="connsiteY33" fmla="*/ 1015508 h 1081484"/>
              <a:gd name="connsiteX34" fmla="*/ 14016 w 637384"/>
              <a:gd name="connsiteY34" fmla="*/ 990270 h 1081484"/>
              <a:gd name="connsiteX35" fmla="*/ 17856 w 637384"/>
              <a:gd name="connsiteY35" fmla="*/ 968671 h 1081484"/>
              <a:gd name="connsiteX36" fmla="*/ 10096 w 637384"/>
              <a:gd name="connsiteY36" fmla="*/ 930393 h 1081484"/>
              <a:gd name="connsiteX37" fmla="*/ 59373 w 637384"/>
              <a:gd name="connsiteY37" fmla="*/ 797801 h 1081484"/>
              <a:gd name="connsiteX38" fmla="*/ 77692 w 637384"/>
              <a:gd name="connsiteY38" fmla="*/ 762683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384" h="1081484">
                <a:moveTo>
                  <a:pt x="77692" y="762683"/>
                </a:moveTo>
                <a:cubicBezTo>
                  <a:pt x="62733" y="754683"/>
                  <a:pt x="64133" y="743164"/>
                  <a:pt x="70453" y="729245"/>
                </a:cubicBezTo>
                <a:cubicBezTo>
                  <a:pt x="101851" y="659929"/>
                  <a:pt x="128529" y="588693"/>
                  <a:pt x="136249" y="512578"/>
                </a:cubicBezTo>
                <a:cubicBezTo>
                  <a:pt x="143208" y="443742"/>
                  <a:pt x="145488" y="374466"/>
                  <a:pt x="149728" y="305390"/>
                </a:cubicBezTo>
                <a:cubicBezTo>
                  <a:pt x="150848" y="286791"/>
                  <a:pt x="151608" y="268152"/>
                  <a:pt x="152328" y="249513"/>
                </a:cubicBezTo>
                <a:cubicBezTo>
                  <a:pt x="152768" y="238034"/>
                  <a:pt x="157008" y="225155"/>
                  <a:pt x="141208" y="219235"/>
                </a:cubicBezTo>
                <a:cubicBezTo>
                  <a:pt x="139289" y="218515"/>
                  <a:pt x="137609" y="213315"/>
                  <a:pt x="138129" y="210596"/>
                </a:cubicBezTo>
                <a:cubicBezTo>
                  <a:pt x="142568" y="187397"/>
                  <a:pt x="127769" y="182677"/>
                  <a:pt x="110330" y="182877"/>
                </a:cubicBezTo>
                <a:cubicBezTo>
                  <a:pt x="93931" y="183077"/>
                  <a:pt x="88532" y="175358"/>
                  <a:pt x="87052" y="160399"/>
                </a:cubicBezTo>
                <a:cubicBezTo>
                  <a:pt x="82452" y="114041"/>
                  <a:pt x="76812" y="67804"/>
                  <a:pt x="72373" y="21447"/>
                </a:cubicBezTo>
                <a:cubicBezTo>
                  <a:pt x="71893" y="16247"/>
                  <a:pt x="75052" y="7608"/>
                  <a:pt x="79052" y="5608"/>
                </a:cubicBezTo>
                <a:cubicBezTo>
                  <a:pt x="103691" y="-6672"/>
                  <a:pt x="146808" y="2048"/>
                  <a:pt x="167007" y="23647"/>
                </a:cubicBezTo>
                <a:cubicBezTo>
                  <a:pt x="168287" y="15407"/>
                  <a:pt x="169327" y="8688"/>
                  <a:pt x="170687" y="128"/>
                </a:cubicBezTo>
                <a:cubicBezTo>
                  <a:pt x="267801" y="128"/>
                  <a:pt x="365235" y="128"/>
                  <a:pt x="463509" y="128"/>
                </a:cubicBezTo>
                <a:cubicBezTo>
                  <a:pt x="464309" y="7848"/>
                  <a:pt x="465029" y="14727"/>
                  <a:pt x="466069" y="25047"/>
                </a:cubicBezTo>
                <a:cubicBezTo>
                  <a:pt x="490108" y="-4992"/>
                  <a:pt x="520306" y="1408"/>
                  <a:pt x="549664" y="3688"/>
                </a:cubicBezTo>
                <a:cubicBezTo>
                  <a:pt x="560544" y="4528"/>
                  <a:pt x="564823" y="10407"/>
                  <a:pt x="563543" y="21047"/>
                </a:cubicBezTo>
                <a:cubicBezTo>
                  <a:pt x="557664" y="69244"/>
                  <a:pt x="551584" y="117441"/>
                  <a:pt x="546305" y="165718"/>
                </a:cubicBezTo>
                <a:cubicBezTo>
                  <a:pt x="544905" y="178438"/>
                  <a:pt x="539105" y="182597"/>
                  <a:pt x="526986" y="182437"/>
                </a:cubicBezTo>
                <a:cubicBezTo>
                  <a:pt x="507987" y="182157"/>
                  <a:pt x="491708" y="185957"/>
                  <a:pt x="495868" y="211276"/>
                </a:cubicBezTo>
                <a:cubicBezTo>
                  <a:pt x="496067" y="212516"/>
                  <a:pt x="495868" y="214475"/>
                  <a:pt x="495068" y="215075"/>
                </a:cubicBezTo>
                <a:cubicBezTo>
                  <a:pt x="470949" y="232794"/>
                  <a:pt x="483068" y="257433"/>
                  <a:pt x="484028" y="278992"/>
                </a:cubicBezTo>
                <a:cubicBezTo>
                  <a:pt x="487428" y="355467"/>
                  <a:pt x="490628" y="432023"/>
                  <a:pt x="497347" y="508218"/>
                </a:cubicBezTo>
                <a:cubicBezTo>
                  <a:pt x="503947" y="583094"/>
                  <a:pt x="528946" y="653489"/>
                  <a:pt x="560024" y="721565"/>
                </a:cubicBezTo>
                <a:cubicBezTo>
                  <a:pt x="567303" y="737525"/>
                  <a:pt x="574303" y="752124"/>
                  <a:pt x="557824" y="763123"/>
                </a:cubicBezTo>
                <a:cubicBezTo>
                  <a:pt x="566303" y="781402"/>
                  <a:pt x="574543" y="797801"/>
                  <a:pt x="581622" y="814680"/>
                </a:cubicBezTo>
                <a:cubicBezTo>
                  <a:pt x="596741" y="850878"/>
                  <a:pt x="610901" y="887436"/>
                  <a:pt x="626100" y="923594"/>
                </a:cubicBezTo>
                <a:cubicBezTo>
                  <a:pt x="633019" y="940113"/>
                  <a:pt x="635859" y="954792"/>
                  <a:pt x="620540" y="968871"/>
                </a:cubicBezTo>
                <a:cubicBezTo>
                  <a:pt x="611861" y="976870"/>
                  <a:pt x="611941" y="985070"/>
                  <a:pt x="624140" y="992629"/>
                </a:cubicBezTo>
                <a:cubicBezTo>
                  <a:pt x="630060" y="996269"/>
                  <a:pt x="635339" y="1005549"/>
                  <a:pt x="635819" y="1012628"/>
                </a:cubicBezTo>
                <a:cubicBezTo>
                  <a:pt x="640179" y="1080664"/>
                  <a:pt x="639899" y="1081224"/>
                  <a:pt x="573223" y="1081344"/>
                </a:cubicBezTo>
                <a:cubicBezTo>
                  <a:pt x="394034" y="1081624"/>
                  <a:pt x="214884" y="1081424"/>
                  <a:pt x="35695" y="1081264"/>
                </a:cubicBezTo>
                <a:cubicBezTo>
                  <a:pt x="577" y="1081224"/>
                  <a:pt x="577" y="1080824"/>
                  <a:pt x="337" y="1045466"/>
                </a:cubicBezTo>
                <a:cubicBezTo>
                  <a:pt x="257" y="1035467"/>
                  <a:pt x="977" y="1025427"/>
                  <a:pt x="177" y="1015508"/>
                </a:cubicBezTo>
                <a:cubicBezTo>
                  <a:pt x="-783" y="1003669"/>
                  <a:pt x="1937" y="995189"/>
                  <a:pt x="14016" y="990270"/>
                </a:cubicBezTo>
                <a:cubicBezTo>
                  <a:pt x="25415" y="985630"/>
                  <a:pt x="26695" y="977630"/>
                  <a:pt x="17856" y="968671"/>
                </a:cubicBezTo>
                <a:cubicBezTo>
                  <a:pt x="6936" y="957551"/>
                  <a:pt x="4417" y="945352"/>
                  <a:pt x="10096" y="930393"/>
                </a:cubicBezTo>
                <a:cubicBezTo>
                  <a:pt x="26855" y="886316"/>
                  <a:pt x="42534" y="841838"/>
                  <a:pt x="59373" y="797801"/>
                </a:cubicBezTo>
                <a:cubicBezTo>
                  <a:pt x="63653" y="786322"/>
                  <a:pt x="70653" y="775922"/>
                  <a:pt x="77692" y="762683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44">
            <a:extLst>
              <a:ext uri="{FF2B5EF4-FFF2-40B4-BE49-F238E27FC236}">
                <a16:creationId xmlns:a16="http://schemas.microsoft.com/office/drawing/2014/main" id="{B5E71E62-6B46-42C1-A662-20676DD4EE93}"/>
              </a:ext>
            </a:extLst>
          </p:cNvPr>
          <p:cNvSpPr/>
          <p:nvPr/>
        </p:nvSpPr>
        <p:spPr>
          <a:xfrm>
            <a:off x="2587604" y="5576732"/>
            <a:ext cx="344248" cy="589640"/>
          </a:xfrm>
          <a:custGeom>
            <a:avLst/>
            <a:gdLst>
              <a:gd name="connsiteX0" fmla="*/ 513956 w 636633"/>
              <a:gd name="connsiteY0" fmla="*/ 163903 h 1090448"/>
              <a:gd name="connsiteX1" fmla="*/ 519916 w 636633"/>
              <a:gd name="connsiteY1" fmla="*/ 175382 h 1090448"/>
              <a:gd name="connsiteX2" fmla="*/ 524915 w 636633"/>
              <a:gd name="connsiteY2" fmla="*/ 236259 h 1090448"/>
              <a:gd name="connsiteX3" fmla="*/ 504917 w 636633"/>
              <a:gd name="connsiteY3" fmla="*/ 244738 h 1090448"/>
              <a:gd name="connsiteX4" fmla="*/ 481558 w 636633"/>
              <a:gd name="connsiteY4" fmla="*/ 240298 h 1090448"/>
              <a:gd name="connsiteX5" fmla="*/ 374324 w 636633"/>
              <a:gd name="connsiteY5" fmla="*/ 276016 h 1090448"/>
              <a:gd name="connsiteX6" fmla="*/ 353886 w 636633"/>
              <a:gd name="connsiteY6" fmla="*/ 303095 h 1090448"/>
              <a:gd name="connsiteX7" fmla="*/ 363565 w 636633"/>
              <a:gd name="connsiteY7" fmla="*/ 359331 h 1090448"/>
              <a:gd name="connsiteX8" fmla="*/ 472678 w 636633"/>
              <a:gd name="connsiteY8" fmla="*/ 439967 h 1090448"/>
              <a:gd name="connsiteX9" fmla="*/ 554954 w 636633"/>
              <a:gd name="connsiteY9" fmla="*/ 539321 h 1090448"/>
              <a:gd name="connsiteX10" fmla="*/ 560793 w 636633"/>
              <a:gd name="connsiteY10" fmla="*/ 563879 h 1090448"/>
              <a:gd name="connsiteX11" fmla="*/ 559473 w 636633"/>
              <a:gd name="connsiteY11" fmla="*/ 667713 h 1090448"/>
              <a:gd name="connsiteX12" fmla="*/ 536195 w 636633"/>
              <a:gd name="connsiteY12" fmla="*/ 761748 h 1090448"/>
              <a:gd name="connsiteX13" fmla="*/ 553274 w 636633"/>
              <a:gd name="connsiteY13" fmla="*/ 893020 h 1090448"/>
              <a:gd name="connsiteX14" fmla="*/ 611910 w 636633"/>
              <a:gd name="connsiteY14" fmla="*/ 952976 h 1090448"/>
              <a:gd name="connsiteX15" fmla="*/ 621350 w 636633"/>
              <a:gd name="connsiteY15" fmla="*/ 1014933 h 1090448"/>
              <a:gd name="connsiteX16" fmla="*/ 636629 w 636633"/>
              <a:gd name="connsiteY16" fmla="*/ 1049731 h 1090448"/>
              <a:gd name="connsiteX17" fmla="*/ 594991 w 636633"/>
              <a:gd name="connsiteY17" fmla="*/ 1090448 h 1090448"/>
              <a:gd name="connsiteX18" fmla="*/ 55743 w 636633"/>
              <a:gd name="connsiteY18" fmla="*/ 1090088 h 1090448"/>
              <a:gd name="connsiteX19" fmla="*/ 41744 w 636633"/>
              <a:gd name="connsiteY19" fmla="*/ 1089968 h 1090448"/>
              <a:gd name="connsiteX20" fmla="*/ 2506 w 636633"/>
              <a:gd name="connsiteY20" fmla="*/ 1039731 h 1090448"/>
              <a:gd name="connsiteX21" fmla="*/ 21345 w 636633"/>
              <a:gd name="connsiteY21" fmla="*/ 1018972 h 1090448"/>
              <a:gd name="connsiteX22" fmla="*/ 17465 w 636633"/>
              <a:gd name="connsiteY22" fmla="*/ 1012933 h 1090448"/>
              <a:gd name="connsiteX23" fmla="*/ 17905 w 636633"/>
              <a:gd name="connsiteY23" fmla="*/ 963376 h 1090448"/>
              <a:gd name="connsiteX24" fmla="*/ 86221 w 636633"/>
              <a:gd name="connsiteY24" fmla="*/ 893300 h 1090448"/>
              <a:gd name="connsiteX25" fmla="*/ 105140 w 636633"/>
              <a:gd name="connsiteY25" fmla="*/ 763348 h 1090448"/>
              <a:gd name="connsiteX26" fmla="*/ 82422 w 636633"/>
              <a:gd name="connsiteY26" fmla="*/ 723630 h 1090448"/>
              <a:gd name="connsiteX27" fmla="*/ 64303 w 636633"/>
              <a:gd name="connsiteY27" fmla="*/ 714350 h 1090448"/>
              <a:gd name="connsiteX28" fmla="*/ 47744 w 636633"/>
              <a:gd name="connsiteY28" fmla="*/ 685352 h 1090448"/>
              <a:gd name="connsiteX29" fmla="*/ 77582 w 636633"/>
              <a:gd name="connsiteY29" fmla="*/ 580278 h 1090448"/>
              <a:gd name="connsiteX30" fmla="*/ 40904 w 636633"/>
              <a:gd name="connsiteY30" fmla="*/ 231099 h 1090448"/>
              <a:gd name="connsiteX31" fmla="*/ 30105 w 636633"/>
              <a:gd name="connsiteY31" fmla="*/ 169423 h 1090448"/>
              <a:gd name="connsiteX32" fmla="*/ 33704 w 636633"/>
              <a:gd name="connsiteY32" fmla="*/ 81788 h 1090448"/>
              <a:gd name="connsiteX33" fmla="*/ 49304 w 636633"/>
              <a:gd name="connsiteY33" fmla="*/ 55989 h 1090448"/>
              <a:gd name="connsiteX34" fmla="*/ 83341 w 636633"/>
              <a:gd name="connsiteY34" fmla="*/ 26711 h 1090448"/>
              <a:gd name="connsiteX35" fmla="*/ 129979 w 636633"/>
              <a:gd name="connsiteY35" fmla="*/ 3872 h 1090448"/>
              <a:gd name="connsiteX36" fmla="*/ 183736 w 636633"/>
              <a:gd name="connsiteY36" fmla="*/ 353 h 1090448"/>
              <a:gd name="connsiteX37" fmla="*/ 212894 w 636633"/>
              <a:gd name="connsiteY37" fmla="*/ 20111 h 1090448"/>
              <a:gd name="connsiteX38" fmla="*/ 223213 w 636633"/>
              <a:gd name="connsiteY38" fmla="*/ 47870 h 1090448"/>
              <a:gd name="connsiteX39" fmla="*/ 241972 w 636633"/>
              <a:gd name="connsiteY39" fmla="*/ 59349 h 1090448"/>
              <a:gd name="connsiteX40" fmla="*/ 447640 w 636633"/>
              <a:gd name="connsiteY40" fmla="*/ 58509 h 1090448"/>
              <a:gd name="connsiteX41" fmla="*/ 503477 w 636633"/>
              <a:gd name="connsiteY41" fmla="*/ 55869 h 1090448"/>
              <a:gd name="connsiteX42" fmla="*/ 548674 w 636633"/>
              <a:gd name="connsiteY42" fmla="*/ 101507 h 1090448"/>
              <a:gd name="connsiteX43" fmla="*/ 513956 w 636633"/>
              <a:gd name="connsiteY43" fmla="*/ 163903 h 10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633" h="1090448">
                <a:moveTo>
                  <a:pt x="513956" y="163903"/>
                </a:moveTo>
                <a:cubicBezTo>
                  <a:pt x="516956" y="169903"/>
                  <a:pt x="517636" y="173782"/>
                  <a:pt x="519916" y="175382"/>
                </a:cubicBezTo>
                <a:cubicBezTo>
                  <a:pt x="545714" y="193701"/>
                  <a:pt x="534275" y="215740"/>
                  <a:pt x="524915" y="236259"/>
                </a:cubicBezTo>
                <a:cubicBezTo>
                  <a:pt x="522636" y="241258"/>
                  <a:pt x="511956" y="244178"/>
                  <a:pt x="504917" y="244738"/>
                </a:cubicBezTo>
                <a:cubicBezTo>
                  <a:pt x="497277" y="245338"/>
                  <a:pt x="489157" y="242618"/>
                  <a:pt x="481558" y="240298"/>
                </a:cubicBezTo>
                <a:cubicBezTo>
                  <a:pt x="437321" y="227019"/>
                  <a:pt x="401803" y="239258"/>
                  <a:pt x="374324" y="276016"/>
                </a:cubicBezTo>
                <a:cubicBezTo>
                  <a:pt x="367565" y="285056"/>
                  <a:pt x="360365" y="293855"/>
                  <a:pt x="353886" y="303095"/>
                </a:cubicBezTo>
                <a:cubicBezTo>
                  <a:pt x="333567" y="331933"/>
                  <a:pt x="334567" y="337733"/>
                  <a:pt x="363565" y="359331"/>
                </a:cubicBezTo>
                <a:cubicBezTo>
                  <a:pt x="399843" y="386370"/>
                  <a:pt x="435761" y="413848"/>
                  <a:pt x="472678" y="439967"/>
                </a:cubicBezTo>
                <a:cubicBezTo>
                  <a:pt x="509156" y="465805"/>
                  <a:pt x="527595" y="506203"/>
                  <a:pt x="554954" y="539321"/>
                </a:cubicBezTo>
                <a:cubicBezTo>
                  <a:pt x="559793" y="545200"/>
                  <a:pt x="560753" y="555560"/>
                  <a:pt x="560793" y="563879"/>
                </a:cubicBezTo>
                <a:cubicBezTo>
                  <a:pt x="560993" y="598477"/>
                  <a:pt x="560953" y="633115"/>
                  <a:pt x="559473" y="667713"/>
                </a:cubicBezTo>
                <a:cubicBezTo>
                  <a:pt x="558073" y="700391"/>
                  <a:pt x="554514" y="731989"/>
                  <a:pt x="536195" y="761748"/>
                </a:cubicBezTo>
                <a:cubicBezTo>
                  <a:pt x="509116" y="805745"/>
                  <a:pt x="517436" y="855782"/>
                  <a:pt x="553274" y="893020"/>
                </a:cubicBezTo>
                <a:cubicBezTo>
                  <a:pt x="572673" y="913179"/>
                  <a:pt x="592551" y="932817"/>
                  <a:pt x="611910" y="952976"/>
                </a:cubicBezTo>
                <a:cubicBezTo>
                  <a:pt x="641789" y="984094"/>
                  <a:pt x="641709" y="984174"/>
                  <a:pt x="621350" y="1014933"/>
                </a:cubicBezTo>
                <a:cubicBezTo>
                  <a:pt x="627509" y="1028292"/>
                  <a:pt x="636589" y="1039011"/>
                  <a:pt x="636629" y="1049731"/>
                </a:cubicBezTo>
                <a:cubicBezTo>
                  <a:pt x="636749" y="1089408"/>
                  <a:pt x="634549" y="1090448"/>
                  <a:pt x="594991" y="1090448"/>
                </a:cubicBezTo>
                <a:cubicBezTo>
                  <a:pt x="415242" y="1090328"/>
                  <a:pt x="235493" y="1090208"/>
                  <a:pt x="55743" y="1090088"/>
                </a:cubicBezTo>
                <a:cubicBezTo>
                  <a:pt x="51063" y="1090088"/>
                  <a:pt x="46424" y="1090048"/>
                  <a:pt x="41744" y="1089968"/>
                </a:cubicBezTo>
                <a:cubicBezTo>
                  <a:pt x="7546" y="1089368"/>
                  <a:pt x="-6093" y="1072929"/>
                  <a:pt x="2506" y="1039731"/>
                </a:cubicBezTo>
                <a:cubicBezTo>
                  <a:pt x="4466" y="1032212"/>
                  <a:pt x="14066" y="1026692"/>
                  <a:pt x="21345" y="1018972"/>
                </a:cubicBezTo>
                <a:cubicBezTo>
                  <a:pt x="20665" y="1017932"/>
                  <a:pt x="19385" y="1015133"/>
                  <a:pt x="17465" y="1012933"/>
                </a:cubicBezTo>
                <a:cubicBezTo>
                  <a:pt x="-414" y="992454"/>
                  <a:pt x="-814" y="983255"/>
                  <a:pt x="17905" y="963376"/>
                </a:cubicBezTo>
                <a:cubicBezTo>
                  <a:pt x="40264" y="939617"/>
                  <a:pt x="63623" y="916858"/>
                  <a:pt x="86221" y="893300"/>
                </a:cubicBezTo>
                <a:cubicBezTo>
                  <a:pt x="121259" y="856782"/>
                  <a:pt x="128219" y="809105"/>
                  <a:pt x="105140" y="763348"/>
                </a:cubicBezTo>
                <a:cubicBezTo>
                  <a:pt x="98261" y="749708"/>
                  <a:pt x="91181" y="736029"/>
                  <a:pt x="82422" y="723630"/>
                </a:cubicBezTo>
                <a:cubicBezTo>
                  <a:pt x="78902" y="718670"/>
                  <a:pt x="70742" y="715110"/>
                  <a:pt x="64303" y="714350"/>
                </a:cubicBezTo>
                <a:cubicBezTo>
                  <a:pt x="44624" y="712071"/>
                  <a:pt x="42544" y="702071"/>
                  <a:pt x="47744" y="685352"/>
                </a:cubicBezTo>
                <a:cubicBezTo>
                  <a:pt x="58543" y="650554"/>
                  <a:pt x="72502" y="615996"/>
                  <a:pt x="77582" y="580278"/>
                </a:cubicBezTo>
                <a:cubicBezTo>
                  <a:pt x="94461" y="461205"/>
                  <a:pt x="85661" y="344292"/>
                  <a:pt x="40904" y="231099"/>
                </a:cubicBezTo>
                <a:cubicBezTo>
                  <a:pt x="33344" y="212020"/>
                  <a:pt x="30825" y="190141"/>
                  <a:pt x="30105" y="169423"/>
                </a:cubicBezTo>
                <a:cubicBezTo>
                  <a:pt x="29065" y="140264"/>
                  <a:pt x="30705" y="110826"/>
                  <a:pt x="33704" y="81788"/>
                </a:cubicBezTo>
                <a:cubicBezTo>
                  <a:pt x="34664" y="72668"/>
                  <a:pt x="42384" y="63109"/>
                  <a:pt x="49304" y="55989"/>
                </a:cubicBezTo>
                <a:cubicBezTo>
                  <a:pt x="59703" y="45310"/>
                  <a:pt x="73502" y="37830"/>
                  <a:pt x="83341" y="26711"/>
                </a:cubicBezTo>
                <a:cubicBezTo>
                  <a:pt x="96181" y="12232"/>
                  <a:pt x="110740" y="4432"/>
                  <a:pt x="129979" y="3872"/>
                </a:cubicBezTo>
                <a:cubicBezTo>
                  <a:pt x="147938" y="3352"/>
                  <a:pt x="165937" y="2512"/>
                  <a:pt x="183736" y="353"/>
                </a:cubicBezTo>
                <a:cubicBezTo>
                  <a:pt x="199975" y="-1607"/>
                  <a:pt x="208854" y="4552"/>
                  <a:pt x="212894" y="20111"/>
                </a:cubicBezTo>
                <a:cubicBezTo>
                  <a:pt x="215374" y="29671"/>
                  <a:pt x="217854" y="39870"/>
                  <a:pt x="223213" y="47870"/>
                </a:cubicBezTo>
                <a:cubicBezTo>
                  <a:pt x="226973" y="53509"/>
                  <a:pt x="235533" y="59309"/>
                  <a:pt x="241972" y="59349"/>
                </a:cubicBezTo>
                <a:cubicBezTo>
                  <a:pt x="310528" y="59749"/>
                  <a:pt x="379084" y="59229"/>
                  <a:pt x="447640" y="58509"/>
                </a:cubicBezTo>
                <a:cubicBezTo>
                  <a:pt x="466239" y="58309"/>
                  <a:pt x="484838" y="56069"/>
                  <a:pt x="503477" y="55869"/>
                </a:cubicBezTo>
                <a:cubicBezTo>
                  <a:pt x="527955" y="55589"/>
                  <a:pt x="549074" y="76788"/>
                  <a:pt x="548674" y="101507"/>
                </a:cubicBezTo>
                <a:cubicBezTo>
                  <a:pt x="548194" y="128065"/>
                  <a:pt x="558513" y="160383"/>
                  <a:pt x="513956" y="163903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45">
            <a:extLst>
              <a:ext uri="{FF2B5EF4-FFF2-40B4-BE49-F238E27FC236}">
                <a16:creationId xmlns:a16="http://schemas.microsoft.com/office/drawing/2014/main" id="{CEEB30CA-825E-4D08-BF2B-42D714324243}"/>
              </a:ext>
            </a:extLst>
          </p:cNvPr>
          <p:cNvSpPr/>
          <p:nvPr/>
        </p:nvSpPr>
        <p:spPr>
          <a:xfrm>
            <a:off x="2193246" y="5614913"/>
            <a:ext cx="298507" cy="551459"/>
          </a:xfrm>
          <a:custGeom>
            <a:avLst/>
            <a:gdLst>
              <a:gd name="connsiteX0" fmla="*/ 77952 w 552045"/>
              <a:gd name="connsiteY0" fmla="*/ 368758 h 1019839"/>
              <a:gd name="connsiteX1" fmla="*/ 190265 w 552045"/>
              <a:gd name="connsiteY1" fmla="*/ 310122 h 1019839"/>
              <a:gd name="connsiteX2" fmla="*/ 166826 w 552045"/>
              <a:gd name="connsiteY2" fmla="*/ 287083 h 1019839"/>
              <a:gd name="connsiteX3" fmla="*/ 195225 w 552045"/>
              <a:gd name="connsiteY3" fmla="*/ 21299 h 1019839"/>
              <a:gd name="connsiteX4" fmla="*/ 410052 w 552045"/>
              <a:gd name="connsiteY4" fmla="*/ 70096 h 1019839"/>
              <a:gd name="connsiteX5" fmla="*/ 386214 w 552045"/>
              <a:gd name="connsiteY5" fmla="*/ 286163 h 1019839"/>
              <a:gd name="connsiteX6" fmla="*/ 360775 w 552045"/>
              <a:gd name="connsiteY6" fmla="*/ 309682 h 1019839"/>
              <a:gd name="connsiteX7" fmla="*/ 385294 w 552045"/>
              <a:gd name="connsiteY7" fmla="*/ 320401 h 1019839"/>
              <a:gd name="connsiteX8" fmla="*/ 452450 w 552045"/>
              <a:gd name="connsiteY8" fmla="*/ 350640 h 1019839"/>
              <a:gd name="connsiteX9" fmla="*/ 467369 w 552045"/>
              <a:gd name="connsiteY9" fmla="*/ 367759 h 1019839"/>
              <a:gd name="connsiteX10" fmla="*/ 450370 w 552045"/>
              <a:gd name="connsiteY10" fmla="*/ 379678 h 1019839"/>
              <a:gd name="connsiteX11" fmla="*/ 371054 w 552045"/>
              <a:gd name="connsiteY11" fmla="*/ 398757 h 1019839"/>
              <a:gd name="connsiteX12" fmla="*/ 353695 w 552045"/>
              <a:gd name="connsiteY12" fmla="*/ 419995 h 1019839"/>
              <a:gd name="connsiteX13" fmla="*/ 399773 w 552045"/>
              <a:gd name="connsiteY13" fmla="*/ 688380 h 1019839"/>
              <a:gd name="connsiteX14" fmla="*/ 428411 w 552045"/>
              <a:gd name="connsiteY14" fmla="*/ 722058 h 1019839"/>
              <a:gd name="connsiteX15" fmla="*/ 443130 w 552045"/>
              <a:gd name="connsiteY15" fmla="*/ 756655 h 1019839"/>
              <a:gd name="connsiteX16" fmla="*/ 454090 w 552045"/>
              <a:gd name="connsiteY16" fmla="*/ 794213 h 1019839"/>
              <a:gd name="connsiteX17" fmla="*/ 524805 w 552045"/>
              <a:gd name="connsiteY17" fmla="*/ 867529 h 1019839"/>
              <a:gd name="connsiteX18" fmla="*/ 531045 w 552045"/>
              <a:gd name="connsiteY18" fmla="*/ 933365 h 1019839"/>
              <a:gd name="connsiteX19" fmla="*/ 551564 w 552045"/>
              <a:gd name="connsiteY19" fmla="*/ 992202 h 1019839"/>
              <a:gd name="connsiteX20" fmla="*/ 524285 w 552045"/>
              <a:gd name="connsiteY20" fmla="*/ 1019840 h 1019839"/>
              <a:gd name="connsiteX21" fmla="*/ 74752 w 552045"/>
              <a:gd name="connsiteY21" fmla="*/ 1019760 h 1019839"/>
              <a:gd name="connsiteX22" fmla="*/ 18835 w 552045"/>
              <a:gd name="connsiteY22" fmla="*/ 1019360 h 1019839"/>
              <a:gd name="connsiteX23" fmla="*/ 756 w 552045"/>
              <a:gd name="connsiteY23" fmla="*/ 1000961 h 1019839"/>
              <a:gd name="connsiteX24" fmla="*/ 12916 w 552045"/>
              <a:gd name="connsiteY24" fmla="*/ 936565 h 1019839"/>
              <a:gd name="connsiteX25" fmla="*/ 11596 w 552045"/>
              <a:gd name="connsiteY25" fmla="*/ 920526 h 1019839"/>
              <a:gd name="connsiteX26" fmla="*/ 17835 w 552045"/>
              <a:gd name="connsiteY26" fmla="*/ 877928 h 1019839"/>
              <a:gd name="connsiteX27" fmla="*/ 90191 w 552045"/>
              <a:gd name="connsiteY27" fmla="*/ 803413 h 1019839"/>
              <a:gd name="connsiteX28" fmla="*/ 108190 w 552045"/>
              <a:gd name="connsiteY28" fmla="*/ 750656 h 1019839"/>
              <a:gd name="connsiteX29" fmla="*/ 120749 w 552045"/>
              <a:gd name="connsiteY29" fmla="*/ 724777 h 1019839"/>
              <a:gd name="connsiteX30" fmla="*/ 155787 w 552045"/>
              <a:gd name="connsiteY30" fmla="*/ 681060 h 1019839"/>
              <a:gd name="connsiteX31" fmla="*/ 197185 w 552045"/>
              <a:gd name="connsiteY31" fmla="*/ 423835 h 1019839"/>
              <a:gd name="connsiteX32" fmla="*/ 175626 w 552045"/>
              <a:gd name="connsiteY32" fmla="*/ 398277 h 1019839"/>
              <a:gd name="connsiteX33" fmla="*/ 109590 w 552045"/>
              <a:gd name="connsiteY33" fmla="*/ 383638 h 1019839"/>
              <a:gd name="connsiteX34" fmla="*/ 77952 w 552045"/>
              <a:gd name="connsiteY34" fmla="*/ 368758 h 101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2045" h="1019839">
                <a:moveTo>
                  <a:pt x="77952" y="368758"/>
                </a:moveTo>
                <a:cubicBezTo>
                  <a:pt x="110070" y="334600"/>
                  <a:pt x="151707" y="329281"/>
                  <a:pt x="190265" y="310122"/>
                </a:cubicBezTo>
                <a:cubicBezTo>
                  <a:pt x="181346" y="301322"/>
                  <a:pt x="174266" y="294043"/>
                  <a:pt x="166826" y="287083"/>
                </a:cubicBezTo>
                <a:cubicBezTo>
                  <a:pt x="83791" y="209408"/>
                  <a:pt x="97751" y="78656"/>
                  <a:pt x="195225" y="21299"/>
                </a:cubicBezTo>
                <a:cubicBezTo>
                  <a:pt x="266221" y="-20499"/>
                  <a:pt x="360815" y="1020"/>
                  <a:pt x="410052" y="70096"/>
                </a:cubicBezTo>
                <a:cubicBezTo>
                  <a:pt x="457289" y="136412"/>
                  <a:pt x="446570" y="233286"/>
                  <a:pt x="386214" y="286163"/>
                </a:cubicBezTo>
                <a:cubicBezTo>
                  <a:pt x="378414" y="293003"/>
                  <a:pt x="370974" y="300242"/>
                  <a:pt x="360775" y="309682"/>
                </a:cubicBezTo>
                <a:cubicBezTo>
                  <a:pt x="371254" y="314242"/>
                  <a:pt x="378254" y="317321"/>
                  <a:pt x="385294" y="320401"/>
                </a:cubicBezTo>
                <a:cubicBezTo>
                  <a:pt x="407772" y="330321"/>
                  <a:pt x="430531" y="339640"/>
                  <a:pt x="452450" y="350640"/>
                </a:cubicBezTo>
                <a:cubicBezTo>
                  <a:pt x="458689" y="353759"/>
                  <a:pt x="462449" y="361919"/>
                  <a:pt x="467369" y="367759"/>
                </a:cubicBezTo>
                <a:cubicBezTo>
                  <a:pt x="461729" y="371838"/>
                  <a:pt x="456649" y="377958"/>
                  <a:pt x="450370" y="379678"/>
                </a:cubicBezTo>
                <a:cubicBezTo>
                  <a:pt x="424171" y="386917"/>
                  <a:pt x="397773" y="393997"/>
                  <a:pt x="371054" y="398757"/>
                </a:cubicBezTo>
                <a:cubicBezTo>
                  <a:pt x="357175" y="401237"/>
                  <a:pt x="353335" y="407596"/>
                  <a:pt x="353695" y="419995"/>
                </a:cubicBezTo>
                <a:cubicBezTo>
                  <a:pt x="356375" y="511630"/>
                  <a:pt x="370974" y="601385"/>
                  <a:pt x="399773" y="688380"/>
                </a:cubicBezTo>
                <a:cubicBezTo>
                  <a:pt x="404132" y="701539"/>
                  <a:pt x="416412" y="714298"/>
                  <a:pt x="428411" y="722058"/>
                </a:cubicBezTo>
                <a:cubicBezTo>
                  <a:pt x="442810" y="731377"/>
                  <a:pt x="448250" y="741896"/>
                  <a:pt x="443130" y="756655"/>
                </a:cubicBezTo>
                <a:cubicBezTo>
                  <a:pt x="437610" y="772655"/>
                  <a:pt x="443930" y="783654"/>
                  <a:pt x="454090" y="794213"/>
                </a:cubicBezTo>
                <a:cubicBezTo>
                  <a:pt x="477608" y="818692"/>
                  <a:pt x="501247" y="843090"/>
                  <a:pt x="524805" y="867529"/>
                </a:cubicBezTo>
                <a:cubicBezTo>
                  <a:pt x="553444" y="897247"/>
                  <a:pt x="553604" y="898487"/>
                  <a:pt x="531045" y="933365"/>
                </a:cubicBezTo>
                <a:cubicBezTo>
                  <a:pt x="557043" y="945804"/>
                  <a:pt x="551564" y="969963"/>
                  <a:pt x="551564" y="992202"/>
                </a:cubicBezTo>
                <a:cubicBezTo>
                  <a:pt x="551564" y="1017320"/>
                  <a:pt x="548924" y="1019840"/>
                  <a:pt x="524285" y="1019840"/>
                </a:cubicBezTo>
                <a:cubicBezTo>
                  <a:pt x="374454" y="1019840"/>
                  <a:pt x="224583" y="1019800"/>
                  <a:pt x="74752" y="1019760"/>
                </a:cubicBezTo>
                <a:cubicBezTo>
                  <a:pt x="56113" y="1019760"/>
                  <a:pt x="37474" y="1019400"/>
                  <a:pt x="18835" y="1019360"/>
                </a:cubicBezTo>
                <a:cubicBezTo>
                  <a:pt x="6476" y="1019320"/>
                  <a:pt x="-4" y="1013320"/>
                  <a:pt x="756" y="1000961"/>
                </a:cubicBezTo>
                <a:cubicBezTo>
                  <a:pt x="2116" y="979122"/>
                  <a:pt x="-6483" y="955524"/>
                  <a:pt x="12916" y="936565"/>
                </a:cubicBezTo>
                <a:cubicBezTo>
                  <a:pt x="15475" y="934085"/>
                  <a:pt x="14355" y="924526"/>
                  <a:pt x="11596" y="920526"/>
                </a:cubicBezTo>
                <a:cubicBezTo>
                  <a:pt x="196" y="903887"/>
                  <a:pt x="5396" y="890688"/>
                  <a:pt x="17835" y="877928"/>
                </a:cubicBezTo>
                <a:cubicBezTo>
                  <a:pt x="41994" y="853130"/>
                  <a:pt x="65952" y="828131"/>
                  <a:pt x="90191" y="803413"/>
                </a:cubicBezTo>
                <a:cubicBezTo>
                  <a:pt x="104710" y="788654"/>
                  <a:pt x="116309" y="773615"/>
                  <a:pt x="108190" y="750656"/>
                </a:cubicBezTo>
                <a:cubicBezTo>
                  <a:pt x="104190" y="739337"/>
                  <a:pt x="109190" y="730257"/>
                  <a:pt x="120749" y="724777"/>
                </a:cubicBezTo>
                <a:cubicBezTo>
                  <a:pt x="139348" y="715938"/>
                  <a:pt x="149987" y="700619"/>
                  <a:pt x="155787" y="681060"/>
                </a:cubicBezTo>
                <a:cubicBezTo>
                  <a:pt x="180706" y="597105"/>
                  <a:pt x="195545" y="511590"/>
                  <a:pt x="197185" y="423835"/>
                </a:cubicBezTo>
                <a:cubicBezTo>
                  <a:pt x="197505" y="407436"/>
                  <a:pt x="192905" y="400397"/>
                  <a:pt x="175626" y="398277"/>
                </a:cubicBezTo>
                <a:cubicBezTo>
                  <a:pt x="153347" y="395557"/>
                  <a:pt x="131309" y="389597"/>
                  <a:pt x="109590" y="383638"/>
                </a:cubicBezTo>
                <a:cubicBezTo>
                  <a:pt x="99670" y="380998"/>
                  <a:pt x="90791" y="374958"/>
                  <a:pt x="77952" y="368758"/>
                </a:cubicBezTo>
                <a:close/>
              </a:path>
            </a:pathLst>
          </a:custGeom>
          <a:solidFill>
            <a:schemeClr val="tx1"/>
          </a:solidFill>
          <a:ln w="39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2A178C91-24E1-48FF-B8DE-BC74503619AA}"/>
              </a:ext>
            </a:extLst>
          </p:cNvPr>
          <p:cNvGrpSpPr/>
          <p:nvPr/>
        </p:nvGrpSpPr>
        <p:grpSpPr>
          <a:xfrm>
            <a:off x="3933315" y="1064360"/>
            <a:ext cx="1924029" cy="3324505"/>
            <a:chOff x="4772392" y="105802"/>
            <a:chExt cx="3241238" cy="5600494"/>
          </a:xfrm>
        </p:grpSpPr>
        <p:sp>
          <p:nvSpPr>
            <p:cNvPr id="125" name="이등변 삼각형 124">
              <a:extLst>
                <a:ext uri="{FF2B5EF4-FFF2-40B4-BE49-F238E27FC236}">
                  <a16:creationId xmlns:a16="http://schemas.microsoft.com/office/drawing/2014/main" id="{DA4DA124-A1BE-4373-AEE8-BA1E4CE18467}"/>
                </a:ext>
              </a:extLst>
            </p:cNvPr>
            <p:cNvSpPr/>
            <p:nvPr/>
          </p:nvSpPr>
          <p:spPr>
            <a:xfrm>
              <a:off x="4772392" y="1834904"/>
              <a:ext cx="3241238" cy="358708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6D0466A0-43A3-4A4E-B40F-326DC3731BC8}"/>
                </a:ext>
              </a:extLst>
            </p:cNvPr>
            <p:cNvGrpSpPr/>
            <p:nvPr/>
          </p:nvGrpSpPr>
          <p:grpSpPr>
            <a:xfrm>
              <a:off x="5642806" y="105802"/>
              <a:ext cx="1509458" cy="2602383"/>
              <a:chOff x="1547372" y="214466"/>
              <a:chExt cx="2281051" cy="3932648"/>
            </a:xfrm>
          </p:grpSpPr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6C24C5D0-D4D4-4F35-93BF-A97447C5EA73}"/>
                  </a:ext>
                </a:extLst>
              </p:cNvPr>
              <p:cNvSpPr/>
              <p:nvPr/>
            </p:nvSpPr>
            <p:spPr>
              <a:xfrm>
                <a:off x="1547372" y="214466"/>
                <a:ext cx="2281051" cy="2736858"/>
              </a:xfrm>
              <a:custGeom>
                <a:avLst/>
                <a:gdLst>
                  <a:gd name="connsiteX0" fmla="*/ 2812119 w 3023443"/>
                  <a:gd name="connsiteY0" fmla="*/ 749151 h 3627597"/>
                  <a:gd name="connsiteX1" fmla="*/ 1653715 w 3023443"/>
                  <a:gd name="connsiteY1" fmla="*/ 8525 h 3627597"/>
                  <a:gd name="connsiteX2" fmla="*/ 789748 w 3023443"/>
                  <a:gd name="connsiteY2" fmla="*/ 186242 h 3627597"/>
                  <a:gd name="connsiteX3" fmla="*/ 789748 w 3023443"/>
                  <a:gd name="connsiteY3" fmla="*/ 186242 h 3627597"/>
                  <a:gd name="connsiteX4" fmla="*/ 7409 w 3023443"/>
                  <a:gd name="connsiteY4" fmla="*/ 1372348 h 3627597"/>
                  <a:gd name="connsiteX5" fmla="*/ 182105 w 3023443"/>
                  <a:gd name="connsiteY5" fmla="*/ 2180975 h 3627597"/>
                  <a:gd name="connsiteX6" fmla="*/ 606440 w 3023443"/>
                  <a:gd name="connsiteY6" fmla="*/ 2959329 h 3627597"/>
                  <a:gd name="connsiteX7" fmla="*/ 676241 w 3023443"/>
                  <a:gd name="connsiteY7" fmla="*/ 3104781 h 3627597"/>
                  <a:gd name="connsiteX8" fmla="*/ 735822 w 3023443"/>
                  <a:gd name="connsiteY8" fmla="*/ 3619805 h 3627597"/>
                  <a:gd name="connsiteX9" fmla="*/ 2285011 w 3023443"/>
                  <a:gd name="connsiteY9" fmla="*/ 3620384 h 3627597"/>
                  <a:gd name="connsiteX10" fmla="*/ 2284946 w 3023443"/>
                  <a:gd name="connsiteY10" fmla="*/ 3521146 h 3627597"/>
                  <a:gd name="connsiteX11" fmla="*/ 2442867 w 3023443"/>
                  <a:gd name="connsiteY11" fmla="*/ 2903861 h 3627597"/>
                  <a:gd name="connsiteX12" fmla="*/ 2852419 w 3023443"/>
                  <a:gd name="connsiteY12" fmla="*/ 2153659 h 3627597"/>
                  <a:gd name="connsiteX13" fmla="*/ 2812119 w 3023443"/>
                  <a:gd name="connsiteY13" fmla="*/ 749151 h 362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23443" h="3627597">
                    <a:moveTo>
                      <a:pt x="2812119" y="749151"/>
                    </a:moveTo>
                    <a:cubicBezTo>
                      <a:pt x="2553096" y="310740"/>
                      <a:pt x="2162119" y="62515"/>
                      <a:pt x="1653715" y="8525"/>
                    </a:cubicBezTo>
                    <a:cubicBezTo>
                      <a:pt x="1347836" y="-23997"/>
                      <a:pt x="1059183" y="36806"/>
                      <a:pt x="789748" y="186242"/>
                    </a:cubicBezTo>
                    <a:cubicBezTo>
                      <a:pt x="789748" y="186242"/>
                      <a:pt x="789748" y="186242"/>
                      <a:pt x="789748" y="186242"/>
                    </a:cubicBezTo>
                    <a:cubicBezTo>
                      <a:pt x="325306" y="447257"/>
                      <a:pt x="65834" y="845433"/>
                      <a:pt x="7409" y="1372348"/>
                    </a:cubicBezTo>
                    <a:cubicBezTo>
                      <a:pt x="-24407" y="1659330"/>
                      <a:pt x="48544" y="1928637"/>
                      <a:pt x="182105" y="2180975"/>
                    </a:cubicBezTo>
                    <a:cubicBezTo>
                      <a:pt x="320357" y="2442119"/>
                      <a:pt x="464587" y="2700114"/>
                      <a:pt x="606440" y="2959329"/>
                    </a:cubicBezTo>
                    <a:cubicBezTo>
                      <a:pt x="632342" y="3006635"/>
                      <a:pt x="657987" y="3053812"/>
                      <a:pt x="676241" y="3104781"/>
                    </a:cubicBezTo>
                    <a:cubicBezTo>
                      <a:pt x="736144" y="3271892"/>
                      <a:pt x="739807" y="3445367"/>
                      <a:pt x="735822" y="3619805"/>
                    </a:cubicBezTo>
                    <a:cubicBezTo>
                      <a:pt x="837246" y="3629061"/>
                      <a:pt x="2000086" y="3631053"/>
                      <a:pt x="2285011" y="3620384"/>
                    </a:cubicBezTo>
                    <a:cubicBezTo>
                      <a:pt x="2285011" y="3587283"/>
                      <a:pt x="2285653" y="3554246"/>
                      <a:pt x="2284946" y="3521146"/>
                    </a:cubicBezTo>
                    <a:cubicBezTo>
                      <a:pt x="2280447" y="3300751"/>
                      <a:pt x="2329424" y="3096811"/>
                      <a:pt x="2442867" y="2903861"/>
                    </a:cubicBezTo>
                    <a:cubicBezTo>
                      <a:pt x="2587161" y="2658336"/>
                      <a:pt x="2724128" y="2407990"/>
                      <a:pt x="2852419" y="2153659"/>
                    </a:cubicBezTo>
                    <a:cubicBezTo>
                      <a:pt x="3091131" y="1680412"/>
                      <a:pt x="3082004" y="1205944"/>
                      <a:pt x="2812119" y="749151"/>
                    </a:cubicBezTo>
                    <a:close/>
                  </a:path>
                </a:pathLst>
              </a:custGeom>
              <a:solidFill>
                <a:srgbClr val="FDD86E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C1FC993E-007C-47E8-8C27-A4D9D99AF20C}"/>
                  </a:ext>
                </a:extLst>
              </p:cNvPr>
              <p:cNvSpPr/>
              <p:nvPr/>
            </p:nvSpPr>
            <p:spPr>
              <a:xfrm>
                <a:off x="1547437" y="354977"/>
                <a:ext cx="785737" cy="2595791"/>
              </a:xfrm>
              <a:custGeom>
                <a:avLst/>
                <a:gdLst>
                  <a:gd name="connsiteX0" fmla="*/ 1041101 w 1041463"/>
                  <a:gd name="connsiteY0" fmla="*/ 3434270 h 3440619"/>
                  <a:gd name="connsiteX1" fmla="*/ 735801 w 1041463"/>
                  <a:gd name="connsiteY1" fmla="*/ 3433564 h 3440619"/>
                  <a:gd name="connsiteX2" fmla="*/ 676219 w 1041463"/>
                  <a:gd name="connsiteY2" fmla="*/ 2918539 h 3440619"/>
                  <a:gd name="connsiteX3" fmla="*/ 606418 w 1041463"/>
                  <a:gd name="connsiteY3" fmla="*/ 2773087 h 3440619"/>
                  <a:gd name="connsiteX4" fmla="*/ 182083 w 1041463"/>
                  <a:gd name="connsiteY4" fmla="*/ 1994733 h 3440619"/>
                  <a:gd name="connsiteX5" fmla="*/ 7387 w 1041463"/>
                  <a:gd name="connsiteY5" fmla="*/ 1186106 h 3440619"/>
                  <a:gd name="connsiteX6" fmla="*/ 789726 w 1041463"/>
                  <a:gd name="connsiteY6" fmla="*/ 0 h 3440619"/>
                  <a:gd name="connsiteX7" fmla="*/ 583472 w 1041463"/>
                  <a:gd name="connsiteY7" fmla="*/ 233828 h 3440619"/>
                  <a:gd name="connsiteX8" fmla="*/ 286913 w 1041463"/>
                  <a:gd name="connsiteY8" fmla="*/ 930747 h 3440619"/>
                  <a:gd name="connsiteX9" fmla="*/ 506601 w 1041463"/>
                  <a:gd name="connsiteY9" fmla="*/ 1998140 h 3440619"/>
                  <a:gd name="connsiteX10" fmla="*/ 768645 w 1041463"/>
                  <a:gd name="connsiteY10" fmla="*/ 2478457 h 3440619"/>
                  <a:gd name="connsiteX11" fmla="*/ 929714 w 1041463"/>
                  <a:gd name="connsiteY11" fmla="*/ 2770324 h 3440619"/>
                  <a:gd name="connsiteX12" fmla="*/ 1041165 w 1041463"/>
                  <a:gd name="connsiteY12" fmla="*/ 3235729 h 3440619"/>
                  <a:gd name="connsiteX13" fmla="*/ 1041101 w 1041463"/>
                  <a:gd name="connsiteY13" fmla="*/ 3434270 h 344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1463" h="3440619">
                    <a:moveTo>
                      <a:pt x="1041101" y="3434270"/>
                    </a:moveTo>
                    <a:cubicBezTo>
                      <a:pt x="939291" y="3442819"/>
                      <a:pt x="837546" y="3442883"/>
                      <a:pt x="735801" y="3433564"/>
                    </a:cubicBezTo>
                    <a:cubicBezTo>
                      <a:pt x="739786" y="3259125"/>
                      <a:pt x="736058" y="3085650"/>
                      <a:pt x="676219" y="2918539"/>
                    </a:cubicBezTo>
                    <a:cubicBezTo>
                      <a:pt x="657965" y="2867570"/>
                      <a:pt x="632256" y="2820329"/>
                      <a:pt x="606418" y="2773087"/>
                    </a:cubicBezTo>
                    <a:cubicBezTo>
                      <a:pt x="464566" y="2513872"/>
                      <a:pt x="320271" y="2255877"/>
                      <a:pt x="182083" y="1994733"/>
                    </a:cubicBezTo>
                    <a:cubicBezTo>
                      <a:pt x="48522" y="1742395"/>
                      <a:pt x="-24364" y="1473088"/>
                      <a:pt x="7387" y="1186106"/>
                    </a:cubicBezTo>
                    <a:cubicBezTo>
                      <a:pt x="65748" y="659191"/>
                      <a:pt x="325285" y="261015"/>
                      <a:pt x="789726" y="0"/>
                    </a:cubicBezTo>
                    <a:cubicBezTo>
                      <a:pt x="723332" y="80021"/>
                      <a:pt x="644789" y="149115"/>
                      <a:pt x="583472" y="233828"/>
                    </a:cubicBezTo>
                    <a:cubicBezTo>
                      <a:pt x="431465" y="443681"/>
                      <a:pt x="329784" y="673588"/>
                      <a:pt x="286913" y="930747"/>
                    </a:cubicBezTo>
                    <a:cubicBezTo>
                      <a:pt x="222640" y="1315875"/>
                      <a:pt x="318343" y="1665588"/>
                      <a:pt x="506601" y="1998140"/>
                    </a:cubicBezTo>
                    <a:cubicBezTo>
                      <a:pt x="596455" y="2156831"/>
                      <a:pt x="681168" y="2318415"/>
                      <a:pt x="768645" y="2478457"/>
                    </a:cubicBezTo>
                    <a:cubicBezTo>
                      <a:pt x="821927" y="2575960"/>
                      <a:pt x="876753" y="2672628"/>
                      <a:pt x="929714" y="2770324"/>
                    </a:cubicBezTo>
                    <a:cubicBezTo>
                      <a:pt x="1008385" y="2915389"/>
                      <a:pt x="1039108" y="3072281"/>
                      <a:pt x="1041165" y="3235729"/>
                    </a:cubicBezTo>
                    <a:cubicBezTo>
                      <a:pt x="1041872" y="3301931"/>
                      <a:pt x="1041101" y="3368069"/>
                      <a:pt x="1041101" y="3434270"/>
                    </a:cubicBezTo>
                    <a:close/>
                  </a:path>
                </a:pathLst>
              </a:custGeom>
              <a:solidFill>
                <a:srgbClr val="FCBF0F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1532177D-FAA7-416D-A291-552C14096B3B}"/>
                  </a:ext>
                </a:extLst>
              </p:cNvPr>
              <p:cNvSpPr/>
              <p:nvPr/>
            </p:nvSpPr>
            <p:spPr>
              <a:xfrm>
                <a:off x="2569685" y="308032"/>
                <a:ext cx="1175104" cy="1216090"/>
              </a:xfrm>
              <a:custGeom>
                <a:avLst/>
                <a:gdLst>
                  <a:gd name="connsiteX0" fmla="*/ 193400 w 1557554"/>
                  <a:gd name="connsiteY0" fmla="*/ 393 h 1611879"/>
                  <a:gd name="connsiteX1" fmla="*/ 1167210 w 1557554"/>
                  <a:gd name="connsiteY1" fmla="*/ 401846 h 1611879"/>
                  <a:gd name="connsiteX2" fmla="*/ 1516408 w 1557554"/>
                  <a:gd name="connsiteY2" fmla="*/ 1089831 h 1611879"/>
                  <a:gd name="connsiteX3" fmla="*/ 1557479 w 1557554"/>
                  <a:gd name="connsiteY3" fmla="*/ 1477530 h 1611879"/>
                  <a:gd name="connsiteX4" fmla="*/ 1444615 w 1557554"/>
                  <a:gd name="connsiteY4" fmla="*/ 1611862 h 1611879"/>
                  <a:gd name="connsiteX5" fmla="*/ 1318574 w 1557554"/>
                  <a:gd name="connsiteY5" fmla="*/ 1478237 h 1611879"/>
                  <a:gd name="connsiteX6" fmla="*/ 1170938 w 1557554"/>
                  <a:gd name="connsiteY6" fmla="*/ 807734 h 1611879"/>
                  <a:gd name="connsiteX7" fmla="*/ 530901 w 1557554"/>
                  <a:gd name="connsiteY7" fmla="*/ 293159 h 1611879"/>
                  <a:gd name="connsiteX8" fmla="*/ 110036 w 1557554"/>
                  <a:gd name="connsiteY8" fmla="*/ 231200 h 1611879"/>
                  <a:gd name="connsiteX9" fmla="*/ 0 w 1557554"/>
                  <a:gd name="connsiteY9" fmla="*/ 116085 h 1611879"/>
                  <a:gd name="connsiteX10" fmla="*/ 109715 w 1557554"/>
                  <a:gd name="connsiteY10" fmla="*/ 521 h 1611879"/>
                  <a:gd name="connsiteX11" fmla="*/ 193400 w 1557554"/>
                  <a:gd name="connsiteY11" fmla="*/ 393 h 161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7554" h="1611879">
                    <a:moveTo>
                      <a:pt x="193400" y="393"/>
                    </a:moveTo>
                    <a:cubicBezTo>
                      <a:pt x="565544" y="18904"/>
                      <a:pt x="899960" y="132925"/>
                      <a:pt x="1167210" y="401846"/>
                    </a:cubicBezTo>
                    <a:cubicBezTo>
                      <a:pt x="1356496" y="592289"/>
                      <a:pt x="1463254" y="828366"/>
                      <a:pt x="1516408" y="1089831"/>
                    </a:cubicBezTo>
                    <a:cubicBezTo>
                      <a:pt x="1542375" y="1217800"/>
                      <a:pt x="1554009" y="1347312"/>
                      <a:pt x="1557479" y="1477530"/>
                    </a:cubicBezTo>
                    <a:cubicBezTo>
                      <a:pt x="1559665" y="1558901"/>
                      <a:pt x="1513773" y="1610898"/>
                      <a:pt x="1444615" y="1611862"/>
                    </a:cubicBezTo>
                    <a:cubicBezTo>
                      <a:pt x="1366587" y="1612955"/>
                      <a:pt x="1318767" y="1563400"/>
                      <a:pt x="1318574" y="1478237"/>
                    </a:cubicBezTo>
                    <a:cubicBezTo>
                      <a:pt x="1318060" y="1243895"/>
                      <a:pt x="1278468" y="1017716"/>
                      <a:pt x="1170938" y="807734"/>
                    </a:cubicBezTo>
                    <a:cubicBezTo>
                      <a:pt x="1034742" y="541770"/>
                      <a:pt x="813447" y="378900"/>
                      <a:pt x="530901" y="293159"/>
                    </a:cubicBezTo>
                    <a:cubicBezTo>
                      <a:pt x="393548" y="251446"/>
                      <a:pt x="252917" y="234799"/>
                      <a:pt x="110036" y="231200"/>
                    </a:cubicBezTo>
                    <a:cubicBezTo>
                      <a:pt x="46084" y="229593"/>
                      <a:pt x="64" y="180102"/>
                      <a:pt x="0" y="116085"/>
                    </a:cubicBezTo>
                    <a:cubicBezTo>
                      <a:pt x="-64" y="52197"/>
                      <a:pt x="46020" y="3221"/>
                      <a:pt x="109715" y="521"/>
                    </a:cubicBezTo>
                    <a:cubicBezTo>
                      <a:pt x="137610" y="-571"/>
                      <a:pt x="165505" y="393"/>
                      <a:pt x="193400" y="393"/>
                    </a:cubicBezTo>
                    <a:close/>
                  </a:path>
                </a:pathLst>
              </a:custGeom>
              <a:solidFill>
                <a:srgbClr val="FEE59C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39" name="그룹 138">
                <a:extLst>
                  <a:ext uri="{FF2B5EF4-FFF2-40B4-BE49-F238E27FC236}">
                    <a16:creationId xmlns:a16="http://schemas.microsoft.com/office/drawing/2014/main" id="{C93BA6E5-945F-406B-B7A5-26DDE60A1AB7}"/>
                  </a:ext>
                </a:extLst>
              </p:cNvPr>
              <p:cNvGrpSpPr/>
              <p:nvPr/>
            </p:nvGrpSpPr>
            <p:grpSpPr>
              <a:xfrm>
                <a:off x="1998745" y="2932546"/>
                <a:ext cx="1375657" cy="1214568"/>
                <a:chOff x="1998745" y="2932546"/>
                <a:chExt cx="1375657" cy="1214568"/>
              </a:xfrm>
            </p:grpSpPr>
            <p:sp>
              <p:nvSpPr>
                <p:cNvPr id="140" name="자유형: 도형 139">
                  <a:extLst>
                    <a:ext uri="{FF2B5EF4-FFF2-40B4-BE49-F238E27FC236}">
                      <a16:creationId xmlns:a16="http://schemas.microsoft.com/office/drawing/2014/main" id="{3C572432-112C-40D4-917F-CEA98C966E19}"/>
                    </a:ext>
                  </a:extLst>
                </p:cNvPr>
                <p:cNvSpPr/>
                <p:nvPr/>
              </p:nvSpPr>
              <p:spPr>
                <a:xfrm>
                  <a:off x="2050388" y="2932594"/>
                  <a:ext cx="1272418" cy="859270"/>
                </a:xfrm>
                <a:custGeom>
                  <a:avLst/>
                  <a:gdLst>
                    <a:gd name="connsiteX0" fmla="*/ 1621432 w 1686540"/>
                    <a:gd name="connsiteY0" fmla="*/ 1138929 h 1138929"/>
                    <a:gd name="connsiteX1" fmla="*/ 65109 w 1686540"/>
                    <a:gd name="connsiteY1" fmla="*/ 1138929 h 1138929"/>
                    <a:gd name="connsiteX2" fmla="*/ 0 w 1686540"/>
                    <a:gd name="connsiteY2" fmla="*/ 1073820 h 1138929"/>
                    <a:gd name="connsiteX3" fmla="*/ 0 w 1686540"/>
                    <a:gd name="connsiteY3" fmla="*/ 65109 h 1138929"/>
                    <a:gd name="connsiteX4" fmla="*/ 65109 w 1686540"/>
                    <a:gd name="connsiteY4" fmla="*/ 0 h 1138929"/>
                    <a:gd name="connsiteX5" fmla="*/ 1621432 w 1686540"/>
                    <a:gd name="connsiteY5" fmla="*/ 0 h 1138929"/>
                    <a:gd name="connsiteX6" fmla="*/ 1686541 w 1686540"/>
                    <a:gd name="connsiteY6" fmla="*/ 65109 h 1138929"/>
                    <a:gd name="connsiteX7" fmla="*/ 1686541 w 1686540"/>
                    <a:gd name="connsiteY7" fmla="*/ 1073820 h 1138929"/>
                    <a:gd name="connsiteX8" fmla="*/ 1621432 w 1686540"/>
                    <a:gd name="connsiteY8" fmla="*/ 1138929 h 1138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540" h="1138929">
                      <a:moveTo>
                        <a:pt x="1621432" y="1138929"/>
                      </a:moveTo>
                      <a:lnTo>
                        <a:pt x="65109" y="1138929"/>
                      </a:lnTo>
                      <a:cubicBezTo>
                        <a:pt x="29180" y="1138929"/>
                        <a:pt x="0" y="1109814"/>
                        <a:pt x="0" y="1073820"/>
                      </a:cubicBezTo>
                      <a:lnTo>
                        <a:pt x="0" y="65109"/>
                      </a:lnTo>
                      <a:cubicBezTo>
                        <a:pt x="0" y="29180"/>
                        <a:pt x="29116" y="0"/>
                        <a:pt x="65109" y="0"/>
                      </a:cubicBezTo>
                      <a:lnTo>
                        <a:pt x="1621432" y="0"/>
                      </a:lnTo>
                      <a:cubicBezTo>
                        <a:pt x="1657361" y="0"/>
                        <a:pt x="1686541" y="29116"/>
                        <a:pt x="1686541" y="65109"/>
                      </a:cubicBezTo>
                      <a:lnTo>
                        <a:pt x="1686541" y="1073820"/>
                      </a:lnTo>
                      <a:cubicBezTo>
                        <a:pt x="1686477" y="1109749"/>
                        <a:pt x="1657361" y="1138929"/>
                        <a:pt x="1621432" y="1138929"/>
                      </a:cubicBezTo>
                      <a:close/>
                    </a:path>
                  </a:pathLst>
                </a:custGeom>
                <a:solidFill>
                  <a:srgbClr val="292B37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1" name="자유형: 도형 140">
                  <a:extLst>
                    <a:ext uri="{FF2B5EF4-FFF2-40B4-BE49-F238E27FC236}">
                      <a16:creationId xmlns:a16="http://schemas.microsoft.com/office/drawing/2014/main" id="{5FD97E49-9009-45F3-948A-161153E6B8D0}"/>
                    </a:ext>
                  </a:extLst>
                </p:cNvPr>
                <p:cNvSpPr/>
                <p:nvPr/>
              </p:nvSpPr>
              <p:spPr>
                <a:xfrm>
                  <a:off x="2180540" y="3791865"/>
                  <a:ext cx="1012067" cy="173503"/>
                </a:xfrm>
                <a:custGeom>
                  <a:avLst/>
                  <a:gdLst>
                    <a:gd name="connsiteX0" fmla="*/ 1282838 w 1341455"/>
                    <a:gd name="connsiteY0" fmla="*/ 229971 h 229971"/>
                    <a:gd name="connsiteX1" fmla="*/ 58682 w 1341455"/>
                    <a:gd name="connsiteY1" fmla="*/ 229971 h 229971"/>
                    <a:gd name="connsiteX2" fmla="*/ 0 w 1341455"/>
                    <a:gd name="connsiteY2" fmla="*/ 171289 h 229971"/>
                    <a:gd name="connsiteX3" fmla="*/ 0 w 1341455"/>
                    <a:gd name="connsiteY3" fmla="*/ 0 h 229971"/>
                    <a:gd name="connsiteX4" fmla="*/ 1341456 w 1341455"/>
                    <a:gd name="connsiteY4" fmla="*/ 0 h 229971"/>
                    <a:gd name="connsiteX5" fmla="*/ 1341456 w 1341455"/>
                    <a:gd name="connsiteY5" fmla="*/ 171289 h 229971"/>
                    <a:gd name="connsiteX6" fmla="*/ 1282838 w 1341455"/>
                    <a:gd name="connsiteY6" fmla="*/ 229971 h 229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1455" h="229971">
                      <a:moveTo>
                        <a:pt x="1282838" y="229971"/>
                      </a:moveTo>
                      <a:lnTo>
                        <a:pt x="58682" y="229971"/>
                      </a:lnTo>
                      <a:cubicBezTo>
                        <a:pt x="26288" y="229971"/>
                        <a:pt x="0" y="203683"/>
                        <a:pt x="0" y="171289"/>
                      </a:cubicBezTo>
                      <a:lnTo>
                        <a:pt x="0" y="0"/>
                      </a:lnTo>
                      <a:lnTo>
                        <a:pt x="1341456" y="0"/>
                      </a:lnTo>
                      <a:lnTo>
                        <a:pt x="1341456" y="171289"/>
                      </a:lnTo>
                      <a:cubicBezTo>
                        <a:pt x="1341520" y="203683"/>
                        <a:pt x="1315232" y="229971"/>
                        <a:pt x="1282838" y="229971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2" name="자유형: 도형 141">
                  <a:extLst>
                    <a:ext uri="{FF2B5EF4-FFF2-40B4-BE49-F238E27FC236}">
                      <a16:creationId xmlns:a16="http://schemas.microsoft.com/office/drawing/2014/main" id="{F5792592-B631-4834-8FC5-0A94E74753FF}"/>
                    </a:ext>
                  </a:extLst>
                </p:cNvPr>
                <p:cNvSpPr/>
                <p:nvPr/>
              </p:nvSpPr>
              <p:spPr>
                <a:xfrm>
                  <a:off x="2469695" y="3965320"/>
                  <a:ext cx="433757" cy="181794"/>
                </a:xfrm>
                <a:custGeom>
                  <a:avLst/>
                  <a:gdLst>
                    <a:gd name="connsiteX0" fmla="*/ 514704 w 574928"/>
                    <a:gd name="connsiteY0" fmla="*/ 240962 h 240961"/>
                    <a:gd name="connsiteX1" fmla="*/ 60289 w 574928"/>
                    <a:gd name="connsiteY1" fmla="*/ 240962 h 240961"/>
                    <a:gd name="connsiteX2" fmla="*/ 0 w 574928"/>
                    <a:gd name="connsiteY2" fmla="*/ 180673 h 240961"/>
                    <a:gd name="connsiteX3" fmla="*/ 0 w 574928"/>
                    <a:gd name="connsiteY3" fmla="*/ 0 h 240961"/>
                    <a:gd name="connsiteX4" fmla="*/ 574928 w 574928"/>
                    <a:gd name="connsiteY4" fmla="*/ 0 h 240961"/>
                    <a:gd name="connsiteX5" fmla="*/ 574928 w 574928"/>
                    <a:gd name="connsiteY5" fmla="*/ 180673 h 240961"/>
                    <a:gd name="connsiteX6" fmla="*/ 514704 w 574928"/>
                    <a:gd name="connsiteY6" fmla="*/ 240962 h 24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4928" h="240961">
                      <a:moveTo>
                        <a:pt x="514704" y="240962"/>
                      </a:moveTo>
                      <a:lnTo>
                        <a:pt x="60289" y="240962"/>
                      </a:lnTo>
                      <a:cubicBezTo>
                        <a:pt x="26995" y="240962"/>
                        <a:pt x="0" y="213967"/>
                        <a:pt x="0" y="180673"/>
                      </a:cubicBezTo>
                      <a:lnTo>
                        <a:pt x="0" y="0"/>
                      </a:lnTo>
                      <a:lnTo>
                        <a:pt x="574928" y="0"/>
                      </a:lnTo>
                      <a:lnTo>
                        <a:pt x="574928" y="180673"/>
                      </a:lnTo>
                      <a:cubicBezTo>
                        <a:pt x="574928" y="213967"/>
                        <a:pt x="547997" y="240962"/>
                        <a:pt x="514704" y="240962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3" name="자유형: 도형 142">
                  <a:extLst>
                    <a:ext uri="{FF2B5EF4-FFF2-40B4-BE49-F238E27FC236}">
                      <a16:creationId xmlns:a16="http://schemas.microsoft.com/office/drawing/2014/main" id="{7906F3DD-D72E-4094-90C2-06713444E116}"/>
                    </a:ext>
                  </a:extLst>
                </p:cNvPr>
                <p:cNvSpPr/>
                <p:nvPr/>
              </p:nvSpPr>
              <p:spPr>
                <a:xfrm>
                  <a:off x="1998745" y="2932546"/>
                  <a:ext cx="1375657" cy="123992"/>
                </a:xfrm>
                <a:custGeom>
                  <a:avLst/>
                  <a:gdLst>
                    <a:gd name="connsiteX0" fmla="*/ 1785587 w 1823379"/>
                    <a:gd name="connsiteY0" fmla="*/ 164347 h 164347"/>
                    <a:gd name="connsiteX1" fmla="*/ 37793 w 1823379"/>
                    <a:gd name="connsiteY1" fmla="*/ 164347 h 164347"/>
                    <a:gd name="connsiteX2" fmla="*/ 0 w 1823379"/>
                    <a:gd name="connsiteY2" fmla="*/ 126554 h 164347"/>
                    <a:gd name="connsiteX3" fmla="*/ 0 w 1823379"/>
                    <a:gd name="connsiteY3" fmla="*/ 37793 h 164347"/>
                    <a:gd name="connsiteX4" fmla="*/ 37793 w 1823379"/>
                    <a:gd name="connsiteY4" fmla="*/ 0 h 164347"/>
                    <a:gd name="connsiteX5" fmla="*/ 1785587 w 1823379"/>
                    <a:gd name="connsiteY5" fmla="*/ 0 h 164347"/>
                    <a:gd name="connsiteX6" fmla="*/ 1823380 w 1823379"/>
                    <a:gd name="connsiteY6" fmla="*/ 37793 h 164347"/>
                    <a:gd name="connsiteX7" fmla="*/ 1823380 w 1823379"/>
                    <a:gd name="connsiteY7" fmla="*/ 126554 h 164347"/>
                    <a:gd name="connsiteX8" fmla="*/ 1785587 w 1823379"/>
                    <a:gd name="connsiteY8" fmla="*/ 164347 h 16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23379" h="164347">
                      <a:moveTo>
                        <a:pt x="1785587" y="164347"/>
                      </a:moveTo>
                      <a:lnTo>
                        <a:pt x="37793" y="164347"/>
                      </a:lnTo>
                      <a:cubicBezTo>
                        <a:pt x="16968" y="164347"/>
                        <a:pt x="0" y="147443"/>
                        <a:pt x="0" y="126554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5587" y="0"/>
                      </a:lnTo>
                      <a:cubicBezTo>
                        <a:pt x="1806411" y="0"/>
                        <a:pt x="1823380" y="16904"/>
                        <a:pt x="1823380" y="37793"/>
                      </a:cubicBezTo>
                      <a:lnTo>
                        <a:pt x="1823380" y="126554"/>
                      </a:lnTo>
                      <a:cubicBezTo>
                        <a:pt x="1823380" y="147443"/>
                        <a:pt x="1806476" y="164347"/>
                        <a:pt x="1785587" y="164347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4" name="자유형: 도형 143">
                  <a:extLst>
                    <a:ext uri="{FF2B5EF4-FFF2-40B4-BE49-F238E27FC236}">
                      <a16:creationId xmlns:a16="http://schemas.microsoft.com/office/drawing/2014/main" id="{C88616DC-1FD1-4E61-AEBF-43F627EB058D}"/>
                    </a:ext>
                  </a:extLst>
                </p:cNvPr>
                <p:cNvSpPr/>
                <p:nvPr/>
              </p:nvSpPr>
              <p:spPr>
                <a:xfrm>
                  <a:off x="2000830" y="3254773"/>
                  <a:ext cx="1371536" cy="111579"/>
                </a:xfrm>
                <a:custGeom>
                  <a:avLst/>
                  <a:gdLst>
                    <a:gd name="connsiteX0" fmla="*/ 1780124 w 1817916"/>
                    <a:gd name="connsiteY0" fmla="*/ 147894 h 147893"/>
                    <a:gd name="connsiteX1" fmla="*/ 37793 w 1817916"/>
                    <a:gd name="connsiteY1" fmla="*/ 147894 h 147893"/>
                    <a:gd name="connsiteX2" fmla="*/ 0 w 1817916"/>
                    <a:gd name="connsiteY2" fmla="*/ 110101 h 147893"/>
                    <a:gd name="connsiteX3" fmla="*/ 0 w 1817916"/>
                    <a:gd name="connsiteY3" fmla="*/ 37793 h 147893"/>
                    <a:gd name="connsiteX4" fmla="*/ 37793 w 1817916"/>
                    <a:gd name="connsiteY4" fmla="*/ 0 h 147893"/>
                    <a:gd name="connsiteX5" fmla="*/ 1780124 w 1817916"/>
                    <a:gd name="connsiteY5" fmla="*/ 0 h 147893"/>
                    <a:gd name="connsiteX6" fmla="*/ 1817917 w 1817916"/>
                    <a:gd name="connsiteY6" fmla="*/ 37793 h 147893"/>
                    <a:gd name="connsiteX7" fmla="*/ 1817917 w 1817916"/>
                    <a:gd name="connsiteY7" fmla="*/ 110101 h 147893"/>
                    <a:gd name="connsiteX8" fmla="*/ 178012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0124" y="147894"/>
                      </a:moveTo>
                      <a:lnTo>
                        <a:pt x="37793" y="147894"/>
                      </a:lnTo>
                      <a:cubicBezTo>
                        <a:pt x="16968" y="147894"/>
                        <a:pt x="0" y="130990"/>
                        <a:pt x="0" y="110101"/>
                      </a:cubicBezTo>
                      <a:lnTo>
                        <a:pt x="0" y="37793"/>
                      </a:lnTo>
                      <a:cubicBezTo>
                        <a:pt x="0" y="16968"/>
                        <a:pt x="16904" y="0"/>
                        <a:pt x="37793" y="0"/>
                      </a:cubicBezTo>
                      <a:lnTo>
                        <a:pt x="1780124" y="0"/>
                      </a:lnTo>
                      <a:cubicBezTo>
                        <a:pt x="1800948" y="0"/>
                        <a:pt x="1817917" y="16904"/>
                        <a:pt x="1817917" y="37793"/>
                      </a:cubicBezTo>
                      <a:lnTo>
                        <a:pt x="1817917" y="110101"/>
                      </a:lnTo>
                      <a:cubicBezTo>
                        <a:pt x="1817852" y="130990"/>
                        <a:pt x="1800948" y="147894"/>
                        <a:pt x="178012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5" name="자유형: 도형 144">
                  <a:extLst>
                    <a:ext uri="{FF2B5EF4-FFF2-40B4-BE49-F238E27FC236}">
                      <a16:creationId xmlns:a16="http://schemas.microsoft.com/office/drawing/2014/main" id="{E0AD2441-04C5-4D60-B623-04A1AE64131E}"/>
                    </a:ext>
                  </a:extLst>
                </p:cNvPr>
                <p:cNvSpPr/>
                <p:nvPr/>
              </p:nvSpPr>
              <p:spPr>
                <a:xfrm>
                  <a:off x="2000830" y="3465469"/>
                  <a:ext cx="1371536" cy="111579"/>
                </a:xfrm>
                <a:custGeom>
                  <a:avLst/>
                  <a:gdLst>
                    <a:gd name="connsiteX0" fmla="*/ 1784944 w 1817916"/>
                    <a:gd name="connsiteY0" fmla="*/ 147894 h 147893"/>
                    <a:gd name="connsiteX1" fmla="*/ 32972 w 1817916"/>
                    <a:gd name="connsiteY1" fmla="*/ 147894 h 147893"/>
                    <a:gd name="connsiteX2" fmla="*/ 0 w 1817916"/>
                    <a:gd name="connsiteY2" fmla="*/ 114921 h 147893"/>
                    <a:gd name="connsiteX3" fmla="*/ 0 w 1817916"/>
                    <a:gd name="connsiteY3" fmla="*/ 32972 h 147893"/>
                    <a:gd name="connsiteX4" fmla="*/ 32972 w 1817916"/>
                    <a:gd name="connsiteY4" fmla="*/ 0 h 147893"/>
                    <a:gd name="connsiteX5" fmla="*/ 1784944 w 1817916"/>
                    <a:gd name="connsiteY5" fmla="*/ 0 h 147893"/>
                    <a:gd name="connsiteX6" fmla="*/ 1817917 w 1817916"/>
                    <a:gd name="connsiteY6" fmla="*/ 32972 h 147893"/>
                    <a:gd name="connsiteX7" fmla="*/ 1817917 w 1817916"/>
                    <a:gd name="connsiteY7" fmla="*/ 114921 h 147893"/>
                    <a:gd name="connsiteX8" fmla="*/ 1784944 w 1817916"/>
                    <a:gd name="connsiteY8" fmla="*/ 147894 h 14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7916" h="147893">
                      <a:moveTo>
                        <a:pt x="1784944" y="147894"/>
                      </a:moveTo>
                      <a:lnTo>
                        <a:pt x="32972" y="147894"/>
                      </a:lnTo>
                      <a:cubicBezTo>
                        <a:pt x="14783" y="147894"/>
                        <a:pt x="0" y="133175"/>
                        <a:pt x="0" y="114921"/>
                      </a:cubicBezTo>
                      <a:lnTo>
                        <a:pt x="0" y="32972"/>
                      </a:lnTo>
                      <a:cubicBezTo>
                        <a:pt x="0" y="14783"/>
                        <a:pt x="14719" y="0"/>
                        <a:pt x="32972" y="0"/>
                      </a:cubicBezTo>
                      <a:lnTo>
                        <a:pt x="1784944" y="0"/>
                      </a:lnTo>
                      <a:cubicBezTo>
                        <a:pt x="1803134" y="0"/>
                        <a:pt x="1817917" y="14719"/>
                        <a:pt x="1817917" y="32972"/>
                      </a:cubicBezTo>
                      <a:lnTo>
                        <a:pt x="1817917" y="114921"/>
                      </a:lnTo>
                      <a:cubicBezTo>
                        <a:pt x="1817852" y="133111"/>
                        <a:pt x="1803134" y="147894"/>
                        <a:pt x="1784944" y="147894"/>
                      </a:cubicBezTo>
                      <a:close/>
                    </a:path>
                  </a:pathLst>
                </a:custGeom>
                <a:solidFill>
                  <a:srgbClr val="3F434F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8DDE84E4-1E09-4AB9-B4CE-E97B73DE7027}"/>
                </a:ext>
              </a:extLst>
            </p:cNvPr>
            <p:cNvSpPr/>
            <p:nvPr/>
          </p:nvSpPr>
          <p:spPr>
            <a:xfrm>
              <a:off x="4779336" y="5137684"/>
              <a:ext cx="3234294" cy="5686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8" name="Graphic 13">
              <a:extLst>
                <a:ext uri="{FF2B5EF4-FFF2-40B4-BE49-F238E27FC236}">
                  <a16:creationId xmlns:a16="http://schemas.microsoft.com/office/drawing/2014/main" id="{06ACC216-60A7-47F2-8E55-D1CE4D8C10D8}"/>
                </a:ext>
              </a:extLst>
            </p:cNvPr>
            <p:cNvGrpSpPr/>
            <p:nvPr/>
          </p:nvGrpSpPr>
          <p:grpSpPr>
            <a:xfrm>
              <a:off x="5865509" y="2961545"/>
              <a:ext cx="907598" cy="2527309"/>
              <a:chOff x="4863960" y="2822310"/>
              <a:chExt cx="1449254" cy="4035615"/>
            </a:xfrm>
          </p:grpSpPr>
          <p:sp>
            <p:nvSpPr>
              <p:cNvPr id="129" name="Freeform: Shape 259">
                <a:extLst>
                  <a:ext uri="{FF2B5EF4-FFF2-40B4-BE49-F238E27FC236}">
                    <a16:creationId xmlns:a16="http://schemas.microsoft.com/office/drawing/2014/main" id="{D07FD355-CC90-4E8E-90C5-C6A8A588398D}"/>
                  </a:ext>
                </a:extLst>
              </p:cNvPr>
              <p:cNvSpPr/>
              <p:nvPr/>
            </p:nvSpPr>
            <p:spPr>
              <a:xfrm>
                <a:off x="4863960" y="2822310"/>
                <a:ext cx="1449254" cy="4035615"/>
              </a:xfrm>
              <a:custGeom>
                <a:avLst/>
                <a:gdLst>
                  <a:gd name="connsiteX0" fmla="*/ 1403464 w 1449254"/>
                  <a:gd name="connsiteY0" fmla="*/ 1375259 h 4035615"/>
                  <a:gd name="connsiteX1" fmla="*/ 1391506 w 1449254"/>
                  <a:gd name="connsiteY1" fmla="*/ 1347794 h 4035615"/>
                  <a:gd name="connsiteX2" fmla="*/ 1367517 w 1449254"/>
                  <a:gd name="connsiteY2" fmla="*/ 926853 h 4035615"/>
                  <a:gd name="connsiteX3" fmla="*/ 1331158 w 1449254"/>
                  <a:gd name="connsiteY3" fmla="*/ 710796 h 4035615"/>
                  <a:gd name="connsiteX4" fmla="*/ 1308215 w 1449254"/>
                  <a:gd name="connsiteY4" fmla="*/ 688674 h 4035615"/>
                  <a:gd name="connsiteX5" fmla="*/ 1072503 w 1449254"/>
                  <a:gd name="connsiteY5" fmla="*/ 618387 h 4035615"/>
                  <a:gd name="connsiteX6" fmla="*/ 994293 w 1449254"/>
                  <a:gd name="connsiteY6" fmla="*/ 575601 h 4035615"/>
                  <a:gd name="connsiteX7" fmla="*/ 990893 w 1449254"/>
                  <a:gd name="connsiteY7" fmla="*/ 577171 h 4035615"/>
                  <a:gd name="connsiteX8" fmla="*/ 984877 w 1449254"/>
                  <a:gd name="connsiteY8" fmla="*/ 570744 h 4035615"/>
                  <a:gd name="connsiteX9" fmla="*/ 999301 w 1449254"/>
                  <a:gd name="connsiteY9" fmla="*/ 545371 h 4035615"/>
                  <a:gd name="connsiteX10" fmla="*/ 1026242 w 1449254"/>
                  <a:gd name="connsiteY10" fmla="*/ 508602 h 4035615"/>
                  <a:gd name="connsiteX11" fmla="*/ 1038312 w 1449254"/>
                  <a:gd name="connsiteY11" fmla="*/ 445825 h 4035615"/>
                  <a:gd name="connsiteX12" fmla="*/ 1056323 w 1449254"/>
                  <a:gd name="connsiteY12" fmla="*/ 385104 h 4035615"/>
                  <a:gd name="connsiteX13" fmla="*/ 1065851 w 1449254"/>
                  <a:gd name="connsiteY13" fmla="*/ 246621 h 4035615"/>
                  <a:gd name="connsiteX14" fmla="*/ 1079117 w 1449254"/>
                  <a:gd name="connsiteY14" fmla="*/ 217661 h 4035615"/>
                  <a:gd name="connsiteX15" fmla="*/ 1066748 w 1449254"/>
                  <a:gd name="connsiteY15" fmla="*/ 80337 h 4035615"/>
                  <a:gd name="connsiteX16" fmla="*/ 998142 w 1449254"/>
                  <a:gd name="connsiteY16" fmla="*/ 17897 h 4035615"/>
                  <a:gd name="connsiteX17" fmla="*/ 876288 w 1449254"/>
                  <a:gd name="connsiteY17" fmla="*/ 409 h 4035615"/>
                  <a:gd name="connsiteX18" fmla="*/ 700139 w 1449254"/>
                  <a:gd name="connsiteY18" fmla="*/ 88109 h 4035615"/>
                  <a:gd name="connsiteX19" fmla="*/ 682091 w 1449254"/>
                  <a:gd name="connsiteY19" fmla="*/ 298150 h 4035615"/>
                  <a:gd name="connsiteX20" fmla="*/ 682091 w 1449254"/>
                  <a:gd name="connsiteY20" fmla="*/ 298150 h 4035615"/>
                  <a:gd name="connsiteX21" fmla="*/ 682091 w 1449254"/>
                  <a:gd name="connsiteY21" fmla="*/ 298150 h 4035615"/>
                  <a:gd name="connsiteX22" fmla="*/ 690909 w 1449254"/>
                  <a:gd name="connsiteY22" fmla="*/ 374305 h 4035615"/>
                  <a:gd name="connsiteX23" fmla="*/ 732499 w 1449254"/>
                  <a:gd name="connsiteY23" fmla="*/ 525529 h 4035615"/>
                  <a:gd name="connsiteX24" fmla="*/ 732499 w 1449254"/>
                  <a:gd name="connsiteY24" fmla="*/ 525529 h 4035615"/>
                  <a:gd name="connsiteX25" fmla="*/ 732499 w 1449254"/>
                  <a:gd name="connsiteY25" fmla="*/ 525529 h 4035615"/>
                  <a:gd name="connsiteX26" fmla="*/ 720093 w 1449254"/>
                  <a:gd name="connsiteY26" fmla="*/ 539243 h 4035615"/>
                  <a:gd name="connsiteX27" fmla="*/ 638446 w 1449254"/>
                  <a:gd name="connsiteY27" fmla="*/ 611212 h 4035615"/>
                  <a:gd name="connsiteX28" fmla="*/ 610271 w 1449254"/>
                  <a:gd name="connsiteY28" fmla="*/ 626608 h 4035615"/>
                  <a:gd name="connsiteX29" fmla="*/ 396904 w 1449254"/>
                  <a:gd name="connsiteY29" fmla="*/ 685909 h 4035615"/>
                  <a:gd name="connsiteX30" fmla="*/ 345450 w 1449254"/>
                  <a:gd name="connsiteY30" fmla="*/ 745659 h 4035615"/>
                  <a:gd name="connsiteX31" fmla="*/ 342946 w 1449254"/>
                  <a:gd name="connsiteY31" fmla="*/ 763782 h 4035615"/>
                  <a:gd name="connsiteX32" fmla="*/ 279123 w 1449254"/>
                  <a:gd name="connsiteY32" fmla="*/ 1111858 h 4035615"/>
                  <a:gd name="connsiteX33" fmla="*/ 202483 w 1449254"/>
                  <a:gd name="connsiteY33" fmla="*/ 1482241 h 4035615"/>
                  <a:gd name="connsiteX34" fmla="*/ 181483 w 1449254"/>
                  <a:gd name="connsiteY34" fmla="*/ 1723109 h 4035615"/>
                  <a:gd name="connsiteX35" fmla="*/ 191086 w 1449254"/>
                  <a:gd name="connsiteY35" fmla="*/ 1895708 h 4035615"/>
                  <a:gd name="connsiteX36" fmla="*/ 201511 w 1449254"/>
                  <a:gd name="connsiteY36" fmla="*/ 2098649 h 4035615"/>
                  <a:gd name="connsiteX37" fmla="*/ 201511 w 1449254"/>
                  <a:gd name="connsiteY37" fmla="*/ 2098649 h 4035615"/>
                  <a:gd name="connsiteX38" fmla="*/ 231891 w 1449254"/>
                  <a:gd name="connsiteY38" fmla="*/ 2188069 h 4035615"/>
                  <a:gd name="connsiteX39" fmla="*/ 233199 w 1449254"/>
                  <a:gd name="connsiteY39" fmla="*/ 2191731 h 4035615"/>
                  <a:gd name="connsiteX40" fmla="*/ 233199 w 1449254"/>
                  <a:gd name="connsiteY40" fmla="*/ 2191731 h 4035615"/>
                  <a:gd name="connsiteX41" fmla="*/ 216197 w 1449254"/>
                  <a:gd name="connsiteY41" fmla="*/ 2271211 h 4035615"/>
                  <a:gd name="connsiteX42" fmla="*/ 197775 w 1449254"/>
                  <a:gd name="connsiteY42" fmla="*/ 2295761 h 4035615"/>
                  <a:gd name="connsiteX43" fmla="*/ 17852 w 1449254"/>
                  <a:gd name="connsiteY43" fmla="*/ 2398521 h 4035615"/>
                  <a:gd name="connsiteX44" fmla="*/ 588 w 1449254"/>
                  <a:gd name="connsiteY44" fmla="*/ 2430283 h 4035615"/>
                  <a:gd name="connsiteX45" fmla="*/ 8660 w 1449254"/>
                  <a:gd name="connsiteY45" fmla="*/ 2494667 h 4035615"/>
                  <a:gd name="connsiteX46" fmla="*/ 30407 w 1449254"/>
                  <a:gd name="connsiteY46" fmla="*/ 2715021 h 4035615"/>
                  <a:gd name="connsiteX47" fmla="*/ 48381 w 1449254"/>
                  <a:gd name="connsiteY47" fmla="*/ 2727389 h 4035615"/>
                  <a:gd name="connsiteX48" fmla="*/ 70091 w 1449254"/>
                  <a:gd name="connsiteY48" fmla="*/ 2742037 h 4035615"/>
                  <a:gd name="connsiteX49" fmla="*/ 81787 w 1449254"/>
                  <a:gd name="connsiteY49" fmla="*/ 2989408 h 4035615"/>
                  <a:gd name="connsiteX50" fmla="*/ 82497 w 1449254"/>
                  <a:gd name="connsiteY50" fmla="*/ 3054090 h 4035615"/>
                  <a:gd name="connsiteX51" fmla="*/ 103348 w 1449254"/>
                  <a:gd name="connsiteY51" fmla="*/ 3067617 h 4035615"/>
                  <a:gd name="connsiteX52" fmla="*/ 131411 w 1449254"/>
                  <a:gd name="connsiteY52" fmla="*/ 3056108 h 4035615"/>
                  <a:gd name="connsiteX53" fmla="*/ 170721 w 1449254"/>
                  <a:gd name="connsiteY53" fmla="*/ 3063843 h 4035615"/>
                  <a:gd name="connsiteX54" fmla="*/ 203268 w 1449254"/>
                  <a:gd name="connsiteY54" fmla="*/ 3068664 h 4035615"/>
                  <a:gd name="connsiteX55" fmla="*/ 217729 w 1449254"/>
                  <a:gd name="connsiteY55" fmla="*/ 3061377 h 4035615"/>
                  <a:gd name="connsiteX56" fmla="*/ 412374 w 1449254"/>
                  <a:gd name="connsiteY56" fmla="*/ 2960224 h 4035615"/>
                  <a:gd name="connsiteX57" fmla="*/ 441072 w 1449254"/>
                  <a:gd name="connsiteY57" fmla="*/ 2951368 h 4035615"/>
                  <a:gd name="connsiteX58" fmla="*/ 578546 w 1449254"/>
                  <a:gd name="connsiteY58" fmla="*/ 2881230 h 4035615"/>
                  <a:gd name="connsiteX59" fmla="*/ 597716 w 1449254"/>
                  <a:gd name="connsiteY59" fmla="*/ 2890908 h 4035615"/>
                  <a:gd name="connsiteX60" fmla="*/ 603732 w 1449254"/>
                  <a:gd name="connsiteY60" fmla="*/ 2911946 h 4035615"/>
                  <a:gd name="connsiteX61" fmla="*/ 602648 w 1449254"/>
                  <a:gd name="connsiteY61" fmla="*/ 2995349 h 4035615"/>
                  <a:gd name="connsiteX62" fmla="*/ 607020 w 1449254"/>
                  <a:gd name="connsiteY62" fmla="*/ 3202737 h 4035615"/>
                  <a:gd name="connsiteX63" fmla="*/ 628842 w 1449254"/>
                  <a:gd name="connsiteY63" fmla="*/ 3370142 h 4035615"/>
                  <a:gd name="connsiteX64" fmla="*/ 613036 w 1449254"/>
                  <a:gd name="connsiteY64" fmla="*/ 3410199 h 4035615"/>
                  <a:gd name="connsiteX65" fmla="*/ 532585 w 1449254"/>
                  <a:gd name="connsiteY65" fmla="*/ 3478955 h 4035615"/>
                  <a:gd name="connsiteX66" fmla="*/ 521487 w 1449254"/>
                  <a:gd name="connsiteY66" fmla="*/ 3540723 h 4035615"/>
                  <a:gd name="connsiteX67" fmla="*/ 559713 w 1449254"/>
                  <a:gd name="connsiteY67" fmla="*/ 3616914 h 4035615"/>
                  <a:gd name="connsiteX68" fmla="*/ 584525 w 1449254"/>
                  <a:gd name="connsiteY68" fmla="*/ 3626032 h 4035615"/>
                  <a:gd name="connsiteX69" fmla="*/ 608440 w 1449254"/>
                  <a:gd name="connsiteY69" fmla="*/ 3637466 h 4035615"/>
                  <a:gd name="connsiteX70" fmla="*/ 611653 w 1449254"/>
                  <a:gd name="connsiteY70" fmla="*/ 3659438 h 4035615"/>
                  <a:gd name="connsiteX71" fmla="*/ 698831 w 1449254"/>
                  <a:gd name="connsiteY71" fmla="*/ 3875234 h 4035615"/>
                  <a:gd name="connsiteX72" fmla="*/ 727753 w 1449254"/>
                  <a:gd name="connsiteY72" fmla="*/ 3955797 h 4035615"/>
                  <a:gd name="connsiteX73" fmla="*/ 740645 w 1449254"/>
                  <a:gd name="connsiteY73" fmla="*/ 3987372 h 4035615"/>
                  <a:gd name="connsiteX74" fmla="*/ 812240 w 1449254"/>
                  <a:gd name="connsiteY74" fmla="*/ 3995929 h 4035615"/>
                  <a:gd name="connsiteX75" fmla="*/ 863508 w 1449254"/>
                  <a:gd name="connsiteY75" fmla="*/ 4008336 h 4035615"/>
                  <a:gd name="connsiteX76" fmla="*/ 909657 w 1449254"/>
                  <a:gd name="connsiteY76" fmla="*/ 4025637 h 4035615"/>
                  <a:gd name="connsiteX77" fmla="*/ 1019068 w 1449254"/>
                  <a:gd name="connsiteY77" fmla="*/ 4033932 h 4035615"/>
                  <a:gd name="connsiteX78" fmla="*/ 1161399 w 1449254"/>
                  <a:gd name="connsiteY78" fmla="*/ 4019023 h 4035615"/>
                  <a:gd name="connsiteX79" fmla="*/ 1173469 w 1449254"/>
                  <a:gd name="connsiteY79" fmla="*/ 4010540 h 4035615"/>
                  <a:gd name="connsiteX80" fmla="*/ 1145593 w 1449254"/>
                  <a:gd name="connsiteY80" fmla="*/ 3955648 h 4035615"/>
                  <a:gd name="connsiteX81" fmla="*/ 1082031 w 1449254"/>
                  <a:gd name="connsiteY81" fmla="*/ 3916375 h 4035615"/>
                  <a:gd name="connsiteX82" fmla="*/ 979234 w 1449254"/>
                  <a:gd name="connsiteY82" fmla="*/ 3798108 h 4035615"/>
                  <a:gd name="connsiteX83" fmla="*/ 951022 w 1449254"/>
                  <a:gd name="connsiteY83" fmla="*/ 3752034 h 4035615"/>
                  <a:gd name="connsiteX84" fmla="*/ 895494 w 1449254"/>
                  <a:gd name="connsiteY84" fmla="*/ 3427351 h 4035615"/>
                  <a:gd name="connsiteX85" fmla="*/ 903155 w 1449254"/>
                  <a:gd name="connsiteY85" fmla="*/ 3374140 h 4035615"/>
                  <a:gd name="connsiteX86" fmla="*/ 1125938 w 1449254"/>
                  <a:gd name="connsiteY86" fmla="*/ 3073708 h 4035615"/>
                  <a:gd name="connsiteX87" fmla="*/ 1202952 w 1449254"/>
                  <a:gd name="connsiteY87" fmla="*/ 2938663 h 4035615"/>
                  <a:gd name="connsiteX88" fmla="*/ 1230043 w 1449254"/>
                  <a:gd name="connsiteY88" fmla="*/ 2855484 h 4035615"/>
                  <a:gd name="connsiteX89" fmla="*/ 1249474 w 1449254"/>
                  <a:gd name="connsiteY89" fmla="*/ 2744504 h 4035615"/>
                  <a:gd name="connsiteX90" fmla="*/ 1254518 w 1449254"/>
                  <a:gd name="connsiteY90" fmla="*/ 2728772 h 4035615"/>
                  <a:gd name="connsiteX91" fmla="*/ 1253173 w 1449254"/>
                  <a:gd name="connsiteY91" fmla="*/ 2686323 h 4035615"/>
                  <a:gd name="connsiteX92" fmla="*/ 1252463 w 1449254"/>
                  <a:gd name="connsiteY92" fmla="*/ 2683146 h 4035615"/>
                  <a:gd name="connsiteX93" fmla="*/ 1254219 w 1449254"/>
                  <a:gd name="connsiteY93" fmla="*/ 2504046 h 4035615"/>
                  <a:gd name="connsiteX94" fmla="*/ 1255976 w 1449254"/>
                  <a:gd name="connsiteY94" fmla="*/ 2400352 h 4035615"/>
                  <a:gd name="connsiteX95" fmla="*/ 1245251 w 1449254"/>
                  <a:gd name="connsiteY95" fmla="*/ 2189265 h 4035615"/>
                  <a:gd name="connsiteX96" fmla="*/ 1277686 w 1449254"/>
                  <a:gd name="connsiteY96" fmla="*/ 2113671 h 4035615"/>
                  <a:gd name="connsiteX97" fmla="*/ 1279293 w 1449254"/>
                  <a:gd name="connsiteY97" fmla="*/ 2112438 h 4035615"/>
                  <a:gd name="connsiteX98" fmla="*/ 1322601 w 1449254"/>
                  <a:gd name="connsiteY98" fmla="*/ 1996936 h 4035615"/>
                  <a:gd name="connsiteX99" fmla="*/ 1327085 w 1449254"/>
                  <a:gd name="connsiteY99" fmla="*/ 1908600 h 4035615"/>
                  <a:gd name="connsiteX100" fmla="*/ 1354774 w 1449254"/>
                  <a:gd name="connsiteY100" fmla="*/ 1942305 h 4035615"/>
                  <a:gd name="connsiteX101" fmla="*/ 1359856 w 1449254"/>
                  <a:gd name="connsiteY101" fmla="*/ 1933375 h 4035615"/>
                  <a:gd name="connsiteX102" fmla="*/ 1367218 w 1449254"/>
                  <a:gd name="connsiteY102" fmla="*/ 1918876 h 4035615"/>
                  <a:gd name="connsiteX103" fmla="*/ 1449238 w 1449254"/>
                  <a:gd name="connsiteY103" fmla="*/ 1530370 h 4035615"/>
                  <a:gd name="connsiteX104" fmla="*/ 1403464 w 1449254"/>
                  <a:gd name="connsiteY104" fmla="*/ 1375259 h 4035615"/>
                  <a:gd name="connsiteX105" fmla="*/ 445295 w 1449254"/>
                  <a:gd name="connsiteY105" fmla="*/ 1405414 h 4035615"/>
                  <a:gd name="connsiteX106" fmla="*/ 444996 w 1449254"/>
                  <a:gd name="connsiteY106" fmla="*/ 1405377 h 4035615"/>
                  <a:gd name="connsiteX107" fmla="*/ 445295 w 1449254"/>
                  <a:gd name="connsiteY107" fmla="*/ 1405414 h 4035615"/>
                  <a:gd name="connsiteX108" fmla="*/ 282337 w 1449254"/>
                  <a:gd name="connsiteY108" fmla="*/ 2236235 h 4035615"/>
                  <a:gd name="connsiteX109" fmla="*/ 283495 w 1449254"/>
                  <a:gd name="connsiteY109" fmla="*/ 2223418 h 4035615"/>
                  <a:gd name="connsiteX110" fmla="*/ 292202 w 1449254"/>
                  <a:gd name="connsiteY110" fmla="*/ 2210564 h 4035615"/>
                  <a:gd name="connsiteX111" fmla="*/ 324113 w 1449254"/>
                  <a:gd name="connsiteY111" fmla="*/ 2216319 h 4035615"/>
                  <a:gd name="connsiteX112" fmla="*/ 293248 w 1449254"/>
                  <a:gd name="connsiteY112" fmla="*/ 2234629 h 4035615"/>
                  <a:gd name="connsiteX113" fmla="*/ 282337 w 1449254"/>
                  <a:gd name="connsiteY113" fmla="*/ 2236235 h 4035615"/>
                  <a:gd name="connsiteX114" fmla="*/ 440063 w 1449254"/>
                  <a:gd name="connsiteY114" fmla="*/ 1584253 h 4035615"/>
                  <a:gd name="connsiteX115" fmla="*/ 420408 w 1449254"/>
                  <a:gd name="connsiteY115" fmla="*/ 1878818 h 4035615"/>
                  <a:gd name="connsiteX116" fmla="*/ 401239 w 1449254"/>
                  <a:gd name="connsiteY116" fmla="*/ 2062740 h 4035615"/>
                  <a:gd name="connsiteX117" fmla="*/ 401239 w 1449254"/>
                  <a:gd name="connsiteY117" fmla="*/ 2062740 h 4035615"/>
                  <a:gd name="connsiteX118" fmla="*/ 387936 w 1449254"/>
                  <a:gd name="connsiteY118" fmla="*/ 2045962 h 4035615"/>
                  <a:gd name="connsiteX119" fmla="*/ 387936 w 1449254"/>
                  <a:gd name="connsiteY119" fmla="*/ 2045962 h 4035615"/>
                  <a:gd name="connsiteX120" fmla="*/ 385582 w 1449254"/>
                  <a:gd name="connsiteY120" fmla="*/ 1933972 h 4035615"/>
                  <a:gd name="connsiteX121" fmla="*/ 401164 w 1449254"/>
                  <a:gd name="connsiteY121" fmla="*/ 1741718 h 4035615"/>
                  <a:gd name="connsiteX122" fmla="*/ 445967 w 1449254"/>
                  <a:gd name="connsiteY122" fmla="*/ 1402948 h 4035615"/>
                  <a:gd name="connsiteX123" fmla="*/ 449592 w 1449254"/>
                  <a:gd name="connsiteY123" fmla="*/ 1392335 h 4035615"/>
                  <a:gd name="connsiteX124" fmla="*/ 440063 w 1449254"/>
                  <a:gd name="connsiteY124" fmla="*/ 1584253 h 403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49254" h="4035615">
                    <a:moveTo>
                      <a:pt x="1403464" y="1375259"/>
                    </a:moveTo>
                    <a:cubicBezTo>
                      <a:pt x="1397336" y="1367449"/>
                      <a:pt x="1392067" y="1358967"/>
                      <a:pt x="1391506" y="1347794"/>
                    </a:cubicBezTo>
                    <a:cubicBezTo>
                      <a:pt x="1384481" y="1207405"/>
                      <a:pt x="1377755" y="1067017"/>
                      <a:pt x="1367517" y="926853"/>
                    </a:cubicBezTo>
                    <a:cubicBezTo>
                      <a:pt x="1362173" y="853650"/>
                      <a:pt x="1355260" y="780859"/>
                      <a:pt x="1331158" y="710796"/>
                    </a:cubicBezTo>
                    <a:cubicBezTo>
                      <a:pt x="1327011" y="698764"/>
                      <a:pt x="1320658" y="692262"/>
                      <a:pt x="1308215" y="688674"/>
                    </a:cubicBezTo>
                    <a:cubicBezTo>
                      <a:pt x="1229482" y="665806"/>
                      <a:pt x="1150787" y="642750"/>
                      <a:pt x="1072503" y="618387"/>
                    </a:cubicBezTo>
                    <a:cubicBezTo>
                      <a:pt x="1043917" y="609493"/>
                      <a:pt x="1009763" y="609157"/>
                      <a:pt x="994293" y="575601"/>
                    </a:cubicBezTo>
                    <a:cubicBezTo>
                      <a:pt x="993172" y="576125"/>
                      <a:pt x="992014" y="576648"/>
                      <a:pt x="990893" y="577171"/>
                    </a:cubicBezTo>
                    <a:cubicBezTo>
                      <a:pt x="988875" y="575041"/>
                      <a:pt x="986895" y="572874"/>
                      <a:pt x="984877" y="570744"/>
                    </a:cubicBezTo>
                    <a:cubicBezTo>
                      <a:pt x="982074" y="557927"/>
                      <a:pt x="988464" y="550864"/>
                      <a:pt x="999301" y="545371"/>
                    </a:cubicBezTo>
                    <a:cubicBezTo>
                      <a:pt x="1014322" y="537786"/>
                      <a:pt x="1021272" y="525940"/>
                      <a:pt x="1026242" y="508602"/>
                    </a:cubicBezTo>
                    <a:cubicBezTo>
                      <a:pt x="1032184" y="487863"/>
                      <a:pt x="1032034" y="466489"/>
                      <a:pt x="1038312" y="445825"/>
                    </a:cubicBezTo>
                    <a:cubicBezTo>
                      <a:pt x="1044477" y="425610"/>
                      <a:pt x="1056584" y="405842"/>
                      <a:pt x="1056323" y="385104"/>
                    </a:cubicBezTo>
                    <a:cubicBezTo>
                      <a:pt x="1055725" y="338544"/>
                      <a:pt x="1062003" y="292732"/>
                      <a:pt x="1065851" y="246621"/>
                    </a:cubicBezTo>
                    <a:cubicBezTo>
                      <a:pt x="1074707" y="239035"/>
                      <a:pt x="1076688" y="227937"/>
                      <a:pt x="1079117" y="217661"/>
                    </a:cubicBezTo>
                    <a:cubicBezTo>
                      <a:pt x="1090327" y="170616"/>
                      <a:pt x="1085208" y="124692"/>
                      <a:pt x="1066748" y="80337"/>
                    </a:cubicBezTo>
                    <a:cubicBezTo>
                      <a:pt x="1053707" y="49023"/>
                      <a:pt x="1029344" y="29294"/>
                      <a:pt x="998142" y="17897"/>
                    </a:cubicBezTo>
                    <a:cubicBezTo>
                      <a:pt x="958832" y="3548"/>
                      <a:pt x="917840" y="-1572"/>
                      <a:pt x="876288" y="409"/>
                    </a:cubicBezTo>
                    <a:cubicBezTo>
                      <a:pt x="804954" y="3772"/>
                      <a:pt x="744232" y="31199"/>
                      <a:pt x="700139" y="88109"/>
                    </a:cubicBezTo>
                    <a:cubicBezTo>
                      <a:pt x="649544" y="153427"/>
                      <a:pt x="664752" y="226106"/>
                      <a:pt x="682091" y="298150"/>
                    </a:cubicBezTo>
                    <a:cubicBezTo>
                      <a:pt x="682091" y="298150"/>
                      <a:pt x="682091" y="298150"/>
                      <a:pt x="682091" y="298150"/>
                    </a:cubicBezTo>
                    <a:lnTo>
                      <a:pt x="682091" y="298150"/>
                    </a:lnTo>
                    <a:cubicBezTo>
                      <a:pt x="668900" y="325391"/>
                      <a:pt x="676448" y="352221"/>
                      <a:pt x="690909" y="374305"/>
                    </a:cubicBezTo>
                    <a:cubicBezTo>
                      <a:pt x="721289" y="420827"/>
                      <a:pt x="738179" y="469703"/>
                      <a:pt x="732499" y="525529"/>
                    </a:cubicBezTo>
                    <a:cubicBezTo>
                      <a:pt x="732499" y="525529"/>
                      <a:pt x="732499" y="525529"/>
                      <a:pt x="732499" y="525529"/>
                    </a:cubicBezTo>
                    <a:cubicBezTo>
                      <a:pt x="732499" y="525529"/>
                      <a:pt x="732499" y="525529"/>
                      <a:pt x="732499" y="525529"/>
                    </a:cubicBezTo>
                    <a:cubicBezTo>
                      <a:pt x="720093" y="539841"/>
                      <a:pt x="727641" y="532442"/>
                      <a:pt x="720093" y="539243"/>
                    </a:cubicBezTo>
                    <a:cubicBezTo>
                      <a:pt x="692254" y="563719"/>
                      <a:pt x="665126" y="587223"/>
                      <a:pt x="638446" y="611212"/>
                    </a:cubicBezTo>
                    <a:cubicBezTo>
                      <a:pt x="630113" y="618723"/>
                      <a:pt x="620921" y="623618"/>
                      <a:pt x="610271" y="626608"/>
                    </a:cubicBezTo>
                    <a:cubicBezTo>
                      <a:pt x="539199" y="646599"/>
                      <a:pt x="468687" y="668870"/>
                      <a:pt x="396904" y="685909"/>
                    </a:cubicBezTo>
                    <a:cubicBezTo>
                      <a:pt x="362041" y="694205"/>
                      <a:pt x="343507" y="708965"/>
                      <a:pt x="345450" y="745659"/>
                    </a:cubicBezTo>
                    <a:cubicBezTo>
                      <a:pt x="345786" y="751638"/>
                      <a:pt x="343731" y="757729"/>
                      <a:pt x="342946" y="763782"/>
                    </a:cubicBezTo>
                    <a:cubicBezTo>
                      <a:pt x="328149" y="881003"/>
                      <a:pt x="304010" y="996505"/>
                      <a:pt x="279123" y="1111858"/>
                    </a:cubicBezTo>
                    <a:cubicBezTo>
                      <a:pt x="252518" y="1235094"/>
                      <a:pt x="218812" y="1356799"/>
                      <a:pt x="202483" y="1482241"/>
                    </a:cubicBezTo>
                    <a:cubicBezTo>
                      <a:pt x="192058" y="1562281"/>
                      <a:pt x="180287" y="1642322"/>
                      <a:pt x="181483" y="1723109"/>
                    </a:cubicBezTo>
                    <a:cubicBezTo>
                      <a:pt x="182342" y="1780692"/>
                      <a:pt x="193141" y="1838387"/>
                      <a:pt x="191086" y="1895708"/>
                    </a:cubicBezTo>
                    <a:cubicBezTo>
                      <a:pt x="188620" y="1964016"/>
                      <a:pt x="195906" y="2031127"/>
                      <a:pt x="201511" y="2098649"/>
                    </a:cubicBezTo>
                    <a:cubicBezTo>
                      <a:pt x="201511" y="2098649"/>
                      <a:pt x="201511" y="2098649"/>
                      <a:pt x="201511" y="2098649"/>
                    </a:cubicBezTo>
                    <a:cubicBezTo>
                      <a:pt x="196654" y="2133550"/>
                      <a:pt x="198111" y="2166284"/>
                      <a:pt x="231891" y="2188069"/>
                    </a:cubicBezTo>
                    <a:cubicBezTo>
                      <a:pt x="232750" y="2188630"/>
                      <a:pt x="232788" y="2190498"/>
                      <a:pt x="233199" y="2191731"/>
                    </a:cubicBezTo>
                    <a:cubicBezTo>
                      <a:pt x="233199" y="2191731"/>
                      <a:pt x="233199" y="2191731"/>
                      <a:pt x="233199" y="2191731"/>
                    </a:cubicBezTo>
                    <a:cubicBezTo>
                      <a:pt x="227482" y="2218224"/>
                      <a:pt x="221466" y="2244643"/>
                      <a:pt x="216197" y="2271211"/>
                    </a:cubicBezTo>
                    <a:cubicBezTo>
                      <a:pt x="213917" y="2282683"/>
                      <a:pt x="208163" y="2289895"/>
                      <a:pt x="197775" y="2295761"/>
                    </a:cubicBezTo>
                    <a:cubicBezTo>
                      <a:pt x="137651" y="2329765"/>
                      <a:pt x="78275" y="2365077"/>
                      <a:pt x="17852" y="2398521"/>
                    </a:cubicBezTo>
                    <a:cubicBezTo>
                      <a:pt x="3727" y="2406368"/>
                      <a:pt x="-1953" y="2415149"/>
                      <a:pt x="588" y="2430283"/>
                    </a:cubicBezTo>
                    <a:cubicBezTo>
                      <a:pt x="3316" y="2451732"/>
                      <a:pt x="6455" y="2473180"/>
                      <a:pt x="8660" y="2494667"/>
                    </a:cubicBezTo>
                    <a:cubicBezTo>
                      <a:pt x="16096" y="2568093"/>
                      <a:pt x="23121" y="2641594"/>
                      <a:pt x="30407" y="2715021"/>
                    </a:cubicBezTo>
                    <a:cubicBezTo>
                      <a:pt x="31491" y="2725932"/>
                      <a:pt x="32089" y="2735610"/>
                      <a:pt x="48381" y="2727389"/>
                    </a:cubicBezTo>
                    <a:cubicBezTo>
                      <a:pt x="68746" y="2717151"/>
                      <a:pt x="69643" y="2718309"/>
                      <a:pt x="70091" y="2742037"/>
                    </a:cubicBezTo>
                    <a:cubicBezTo>
                      <a:pt x="71586" y="2824619"/>
                      <a:pt x="76406" y="2907013"/>
                      <a:pt x="81787" y="2989408"/>
                    </a:cubicBezTo>
                    <a:cubicBezTo>
                      <a:pt x="82011" y="3010969"/>
                      <a:pt x="82273" y="3032529"/>
                      <a:pt x="82497" y="3054090"/>
                    </a:cubicBezTo>
                    <a:cubicBezTo>
                      <a:pt x="82647" y="3069075"/>
                      <a:pt x="86084" y="3077744"/>
                      <a:pt x="103348" y="3067617"/>
                    </a:cubicBezTo>
                    <a:cubicBezTo>
                      <a:pt x="111980" y="3062535"/>
                      <a:pt x="122928" y="3061377"/>
                      <a:pt x="131411" y="3056108"/>
                    </a:cubicBezTo>
                    <a:cubicBezTo>
                      <a:pt x="147628" y="3046056"/>
                      <a:pt x="159884" y="3047663"/>
                      <a:pt x="170721" y="3063843"/>
                    </a:cubicBezTo>
                    <a:cubicBezTo>
                      <a:pt x="179353" y="3076772"/>
                      <a:pt x="190339" y="3079164"/>
                      <a:pt x="203268" y="3068664"/>
                    </a:cubicBezTo>
                    <a:cubicBezTo>
                      <a:pt x="207341" y="3065338"/>
                      <a:pt x="212908" y="3063880"/>
                      <a:pt x="217729" y="3061377"/>
                    </a:cubicBezTo>
                    <a:cubicBezTo>
                      <a:pt x="282636" y="3027672"/>
                      <a:pt x="347505" y="2993966"/>
                      <a:pt x="412374" y="2960224"/>
                    </a:cubicBezTo>
                    <a:cubicBezTo>
                      <a:pt x="422762" y="2960000"/>
                      <a:pt x="432067" y="2956301"/>
                      <a:pt x="441072" y="2951368"/>
                    </a:cubicBezTo>
                    <a:cubicBezTo>
                      <a:pt x="486249" y="2926706"/>
                      <a:pt x="533257" y="2905668"/>
                      <a:pt x="578546" y="2881230"/>
                    </a:cubicBezTo>
                    <a:cubicBezTo>
                      <a:pt x="590690" y="2874653"/>
                      <a:pt x="595623" y="2878315"/>
                      <a:pt x="597716" y="2890908"/>
                    </a:cubicBezTo>
                    <a:cubicBezTo>
                      <a:pt x="598911" y="2898045"/>
                      <a:pt x="597977" y="2906042"/>
                      <a:pt x="603732" y="2911946"/>
                    </a:cubicBezTo>
                    <a:cubicBezTo>
                      <a:pt x="603283" y="2939747"/>
                      <a:pt x="603470" y="2967548"/>
                      <a:pt x="602648" y="2995349"/>
                    </a:cubicBezTo>
                    <a:cubicBezTo>
                      <a:pt x="600630" y="3064478"/>
                      <a:pt x="596370" y="3133682"/>
                      <a:pt x="607020" y="3202737"/>
                    </a:cubicBezTo>
                    <a:cubicBezTo>
                      <a:pt x="615577" y="3258339"/>
                      <a:pt x="620958" y="3314427"/>
                      <a:pt x="628842" y="3370142"/>
                    </a:cubicBezTo>
                    <a:cubicBezTo>
                      <a:pt x="631309" y="3387480"/>
                      <a:pt x="627310" y="3399064"/>
                      <a:pt x="613036" y="3410199"/>
                    </a:cubicBezTo>
                    <a:cubicBezTo>
                      <a:pt x="585272" y="3431872"/>
                      <a:pt x="558816" y="3455376"/>
                      <a:pt x="532585" y="3478955"/>
                    </a:cubicBezTo>
                    <a:cubicBezTo>
                      <a:pt x="511435" y="3497975"/>
                      <a:pt x="508856" y="3515687"/>
                      <a:pt x="521487" y="3540723"/>
                    </a:cubicBezTo>
                    <a:cubicBezTo>
                      <a:pt x="534303" y="3566095"/>
                      <a:pt x="547943" y="3591056"/>
                      <a:pt x="559713" y="3616914"/>
                    </a:cubicBezTo>
                    <a:cubicBezTo>
                      <a:pt x="565655" y="3629918"/>
                      <a:pt x="572381" y="3633319"/>
                      <a:pt x="584525" y="3626032"/>
                    </a:cubicBezTo>
                    <a:cubicBezTo>
                      <a:pt x="598127" y="3617886"/>
                      <a:pt x="604778" y="3625733"/>
                      <a:pt x="608440" y="3637466"/>
                    </a:cubicBezTo>
                    <a:cubicBezTo>
                      <a:pt x="610607" y="3644454"/>
                      <a:pt x="611355" y="3652077"/>
                      <a:pt x="611653" y="3659438"/>
                    </a:cubicBezTo>
                    <a:cubicBezTo>
                      <a:pt x="614979" y="3741795"/>
                      <a:pt x="645022" y="3814064"/>
                      <a:pt x="698831" y="3875234"/>
                    </a:cubicBezTo>
                    <a:cubicBezTo>
                      <a:pt x="720243" y="3899597"/>
                      <a:pt x="736759" y="3921718"/>
                      <a:pt x="727753" y="3955797"/>
                    </a:cubicBezTo>
                    <a:cubicBezTo>
                      <a:pt x="724428" y="3968390"/>
                      <a:pt x="728613" y="3983187"/>
                      <a:pt x="740645" y="3987372"/>
                    </a:cubicBezTo>
                    <a:cubicBezTo>
                      <a:pt x="763514" y="3995331"/>
                      <a:pt x="788849" y="4003478"/>
                      <a:pt x="812240" y="3995929"/>
                    </a:cubicBezTo>
                    <a:cubicBezTo>
                      <a:pt x="834175" y="3988830"/>
                      <a:pt x="848673" y="3995518"/>
                      <a:pt x="863508" y="4008336"/>
                    </a:cubicBezTo>
                    <a:cubicBezTo>
                      <a:pt x="876848" y="4019919"/>
                      <a:pt x="891571" y="4025039"/>
                      <a:pt x="909657" y="4025637"/>
                    </a:cubicBezTo>
                    <a:cubicBezTo>
                      <a:pt x="946202" y="4026907"/>
                      <a:pt x="982709" y="4030046"/>
                      <a:pt x="1019068" y="4033932"/>
                    </a:cubicBezTo>
                    <a:cubicBezTo>
                      <a:pt x="1067720" y="4039164"/>
                      <a:pt x="1114765" y="4031653"/>
                      <a:pt x="1161399" y="4019023"/>
                    </a:cubicBezTo>
                    <a:cubicBezTo>
                      <a:pt x="1166294" y="4017714"/>
                      <a:pt x="1172423" y="4018163"/>
                      <a:pt x="1173469" y="4010540"/>
                    </a:cubicBezTo>
                    <a:cubicBezTo>
                      <a:pt x="1175375" y="3996901"/>
                      <a:pt x="1158148" y="3963420"/>
                      <a:pt x="1145593" y="3955648"/>
                    </a:cubicBezTo>
                    <a:cubicBezTo>
                      <a:pt x="1124331" y="3942532"/>
                      <a:pt x="1098211" y="3935581"/>
                      <a:pt x="1082031" y="3916375"/>
                    </a:cubicBezTo>
                    <a:cubicBezTo>
                      <a:pt x="1048364" y="3876429"/>
                      <a:pt x="1013388" y="3837642"/>
                      <a:pt x="979234" y="3798108"/>
                    </a:cubicBezTo>
                    <a:cubicBezTo>
                      <a:pt x="967576" y="3784618"/>
                      <a:pt x="954310" y="3771913"/>
                      <a:pt x="951022" y="3752034"/>
                    </a:cubicBezTo>
                    <a:cubicBezTo>
                      <a:pt x="932974" y="3643744"/>
                      <a:pt x="913692" y="3535641"/>
                      <a:pt x="895494" y="3427351"/>
                    </a:cubicBezTo>
                    <a:cubicBezTo>
                      <a:pt x="892468" y="3409415"/>
                      <a:pt x="887759" y="3391852"/>
                      <a:pt x="903155" y="3374140"/>
                    </a:cubicBezTo>
                    <a:cubicBezTo>
                      <a:pt x="985288" y="3279937"/>
                      <a:pt x="1054679" y="3176094"/>
                      <a:pt x="1125938" y="3073708"/>
                    </a:cubicBezTo>
                    <a:cubicBezTo>
                      <a:pt x="1155607" y="3031109"/>
                      <a:pt x="1190359" y="2991538"/>
                      <a:pt x="1202952" y="2938663"/>
                    </a:cubicBezTo>
                    <a:cubicBezTo>
                      <a:pt x="1209678" y="2910376"/>
                      <a:pt x="1219543" y="2882650"/>
                      <a:pt x="1230043" y="2855484"/>
                    </a:cubicBezTo>
                    <a:cubicBezTo>
                      <a:pt x="1243943" y="2819611"/>
                      <a:pt x="1253248" y="2783328"/>
                      <a:pt x="1249474" y="2744504"/>
                    </a:cubicBezTo>
                    <a:cubicBezTo>
                      <a:pt x="1253920" y="2740131"/>
                      <a:pt x="1254257" y="2734452"/>
                      <a:pt x="1254518" y="2728772"/>
                    </a:cubicBezTo>
                    <a:cubicBezTo>
                      <a:pt x="1253621" y="2714610"/>
                      <a:pt x="1255490" y="2700410"/>
                      <a:pt x="1253173" y="2686323"/>
                    </a:cubicBezTo>
                    <a:cubicBezTo>
                      <a:pt x="1252949" y="2685276"/>
                      <a:pt x="1252687" y="2684193"/>
                      <a:pt x="1252463" y="2683146"/>
                    </a:cubicBezTo>
                    <a:cubicBezTo>
                      <a:pt x="1252911" y="2623434"/>
                      <a:pt x="1252276" y="2563721"/>
                      <a:pt x="1254219" y="2504046"/>
                    </a:cubicBezTo>
                    <a:cubicBezTo>
                      <a:pt x="1255340" y="2469481"/>
                      <a:pt x="1257694" y="2434954"/>
                      <a:pt x="1255976" y="2400352"/>
                    </a:cubicBezTo>
                    <a:cubicBezTo>
                      <a:pt x="1252500" y="2329990"/>
                      <a:pt x="1248838" y="2259627"/>
                      <a:pt x="1245251" y="2189265"/>
                    </a:cubicBezTo>
                    <a:cubicBezTo>
                      <a:pt x="1238413" y="2156494"/>
                      <a:pt x="1244653" y="2129328"/>
                      <a:pt x="1277686" y="2113671"/>
                    </a:cubicBezTo>
                    <a:cubicBezTo>
                      <a:pt x="1278284" y="2113372"/>
                      <a:pt x="1278769" y="2112849"/>
                      <a:pt x="1279293" y="2112438"/>
                    </a:cubicBezTo>
                    <a:cubicBezTo>
                      <a:pt x="1317108" y="2082731"/>
                      <a:pt x="1335642" y="2046859"/>
                      <a:pt x="1322601" y="1996936"/>
                    </a:cubicBezTo>
                    <a:cubicBezTo>
                      <a:pt x="1315202" y="1968537"/>
                      <a:pt x="1310494" y="1938382"/>
                      <a:pt x="1327085" y="1908600"/>
                    </a:cubicBezTo>
                    <a:cubicBezTo>
                      <a:pt x="1336464" y="1920034"/>
                      <a:pt x="1345134" y="1930572"/>
                      <a:pt x="1354774" y="1942305"/>
                    </a:cubicBezTo>
                    <a:cubicBezTo>
                      <a:pt x="1357315" y="1937859"/>
                      <a:pt x="1358661" y="1935654"/>
                      <a:pt x="1359856" y="1933375"/>
                    </a:cubicBezTo>
                    <a:cubicBezTo>
                      <a:pt x="1362360" y="1928554"/>
                      <a:pt x="1364789" y="1923734"/>
                      <a:pt x="1367218" y="1918876"/>
                    </a:cubicBezTo>
                    <a:cubicBezTo>
                      <a:pt x="1428911" y="1796611"/>
                      <a:pt x="1448528" y="1666125"/>
                      <a:pt x="1449238" y="1530370"/>
                    </a:cubicBezTo>
                    <a:cubicBezTo>
                      <a:pt x="1449724" y="1472077"/>
                      <a:pt x="1439299" y="1421071"/>
                      <a:pt x="1403464" y="1375259"/>
                    </a:cubicBezTo>
                    <a:close/>
                    <a:moveTo>
                      <a:pt x="445295" y="1405414"/>
                    </a:moveTo>
                    <a:cubicBezTo>
                      <a:pt x="445183" y="1405414"/>
                      <a:pt x="445108" y="1405377"/>
                      <a:pt x="444996" y="1405377"/>
                    </a:cubicBezTo>
                    <a:cubicBezTo>
                      <a:pt x="443501" y="1405750"/>
                      <a:pt x="444211" y="1404853"/>
                      <a:pt x="445295" y="1405414"/>
                    </a:cubicBezTo>
                    <a:close/>
                    <a:moveTo>
                      <a:pt x="282337" y="2236235"/>
                    </a:moveTo>
                    <a:cubicBezTo>
                      <a:pt x="278226" y="2232088"/>
                      <a:pt x="280879" y="2227454"/>
                      <a:pt x="283495" y="2223418"/>
                    </a:cubicBezTo>
                    <a:cubicBezTo>
                      <a:pt x="286298" y="2219084"/>
                      <a:pt x="292164" y="2216169"/>
                      <a:pt x="292202" y="2210564"/>
                    </a:cubicBezTo>
                    <a:cubicBezTo>
                      <a:pt x="301917" y="2218224"/>
                      <a:pt x="313090" y="2216917"/>
                      <a:pt x="324113" y="2216319"/>
                    </a:cubicBezTo>
                    <a:cubicBezTo>
                      <a:pt x="314173" y="2223007"/>
                      <a:pt x="303748" y="2228874"/>
                      <a:pt x="293248" y="2234629"/>
                    </a:cubicBezTo>
                    <a:cubicBezTo>
                      <a:pt x="289847" y="2236497"/>
                      <a:pt x="285961" y="2239860"/>
                      <a:pt x="282337" y="2236235"/>
                    </a:cubicBezTo>
                    <a:close/>
                    <a:moveTo>
                      <a:pt x="440063" y="1584253"/>
                    </a:moveTo>
                    <a:cubicBezTo>
                      <a:pt x="434047" y="1682491"/>
                      <a:pt x="427882" y="1780692"/>
                      <a:pt x="420408" y="1878818"/>
                    </a:cubicBezTo>
                    <a:cubicBezTo>
                      <a:pt x="415737" y="1940250"/>
                      <a:pt x="412449" y="2001943"/>
                      <a:pt x="401239" y="2062740"/>
                    </a:cubicBezTo>
                    <a:lnTo>
                      <a:pt x="401239" y="2062740"/>
                    </a:lnTo>
                    <a:cubicBezTo>
                      <a:pt x="397988" y="2056200"/>
                      <a:pt x="396269" y="2048465"/>
                      <a:pt x="387936" y="2045962"/>
                    </a:cubicBezTo>
                    <a:lnTo>
                      <a:pt x="387936" y="2045962"/>
                    </a:lnTo>
                    <a:cubicBezTo>
                      <a:pt x="387301" y="2008632"/>
                      <a:pt x="388385" y="1971153"/>
                      <a:pt x="385582" y="1933972"/>
                    </a:cubicBezTo>
                    <a:cubicBezTo>
                      <a:pt x="380687" y="1868879"/>
                      <a:pt x="392906" y="1805504"/>
                      <a:pt x="401164" y="1741718"/>
                    </a:cubicBezTo>
                    <a:cubicBezTo>
                      <a:pt x="415812" y="1628757"/>
                      <a:pt x="430983" y="1515871"/>
                      <a:pt x="445967" y="1402948"/>
                    </a:cubicBezTo>
                    <a:cubicBezTo>
                      <a:pt x="446229" y="1401042"/>
                      <a:pt x="447201" y="1399248"/>
                      <a:pt x="449592" y="1392335"/>
                    </a:cubicBezTo>
                    <a:cubicBezTo>
                      <a:pt x="446341" y="1459821"/>
                      <a:pt x="443875" y="1522074"/>
                      <a:pt x="440063" y="1584253"/>
                    </a:cubicBezTo>
                    <a:close/>
                  </a:path>
                </a:pathLst>
              </a:custGeom>
              <a:solidFill>
                <a:srgbClr val="010101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60">
                <a:extLst>
                  <a:ext uri="{FF2B5EF4-FFF2-40B4-BE49-F238E27FC236}">
                    <a16:creationId xmlns:a16="http://schemas.microsoft.com/office/drawing/2014/main" id="{00FF22D9-B688-4D19-8F65-4C492623005A}"/>
                  </a:ext>
                </a:extLst>
              </p:cNvPr>
              <p:cNvSpPr/>
              <p:nvPr/>
            </p:nvSpPr>
            <p:spPr>
              <a:xfrm>
                <a:off x="5589770" y="3346148"/>
                <a:ext cx="453947" cy="1204461"/>
              </a:xfrm>
              <a:custGeom>
                <a:avLst/>
                <a:gdLst>
                  <a:gd name="connsiteX0" fmla="*/ 451769 w 453947"/>
                  <a:gd name="connsiteY0" fmla="*/ 1152190 h 1204461"/>
                  <a:gd name="connsiteX1" fmla="*/ 377745 w 453947"/>
                  <a:gd name="connsiteY1" fmla="*/ 906164 h 1204461"/>
                  <a:gd name="connsiteX2" fmla="*/ 327561 w 453947"/>
                  <a:gd name="connsiteY2" fmla="*/ 527112 h 1204461"/>
                  <a:gd name="connsiteX3" fmla="*/ 265083 w 453947"/>
                  <a:gd name="connsiteY3" fmla="*/ 53371 h 1204461"/>
                  <a:gd name="connsiteX4" fmla="*/ 259067 w 453947"/>
                  <a:gd name="connsiteY4" fmla="*/ 46944 h 1204461"/>
                  <a:gd name="connsiteX5" fmla="*/ 225586 w 453947"/>
                  <a:gd name="connsiteY5" fmla="*/ 102658 h 1204461"/>
                  <a:gd name="connsiteX6" fmla="*/ 203240 w 453947"/>
                  <a:gd name="connsiteY6" fmla="*/ 128591 h 1204461"/>
                  <a:gd name="connsiteX7" fmla="*/ 196215 w 453947"/>
                  <a:gd name="connsiteY7" fmla="*/ 152207 h 1204461"/>
                  <a:gd name="connsiteX8" fmla="*/ 168937 w 453947"/>
                  <a:gd name="connsiteY8" fmla="*/ 151385 h 1204461"/>
                  <a:gd name="connsiteX9" fmla="*/ 160305 w 453947"/>
                  <a:gd name="connsiteY9" fmla="*/ 139726 h 1204461"/>
                  <a:gd name="connsiteX10" fmla="*/ 134783 w 453947"/>
                  <a:gd name="connsiteY10" fmla="*/ 128068 h 1204461"/>
                  <a:gd name="connsiteX11" fmla="*/ 90204 w 453947"/>
                  <a:gd name="connsiteY11" fmla="*/ 93092 h 1204461"/>
                  <a:gd name="connsiteX12" fmla="*/ 16965 w 453947"/>
                  <a:gd name="connsiteY12" fmla="*/ 6587 h 1204461"/>
                  <a:gd name="connsiteX13" fmla="*/ 6726 w 453947"/>
                  <a:gd name="connsiteY13" fmla="*/ 1804 h 1204461"/>
                  <a:gd name="connsiteX14" fmla="*/ 0 w 453947"/>
                  <a:gd name="connsiteY14" fmla="*/ 49148 h 1204461"/>
                  <a:gd name="connsiteX15" fmla="*/ 7473 w 453947"/>
                  <a:gd name="connsiteY15" fmla="*/ 142342 h 1204461"/>
                  <a:gd name="connsiteX16" fmla="*/ 75183 w 453947"/>
                  <a:gd name="connsiteY16" fmla="*/ 449986 h 1204461"/>
                  <a:gd name="connsiteX17" fmla="*/ 147152 w 453947"/>
                  <a:gd name="connsiteY17" fmla="*/ 866555 h 1204461"/>
                  <a:gd name="connsiteX18" fmla="*/ 150029 w 453947"/>
                  <a:gd name="connsiteY18" fmla="*/ 933031 h 1204461"/>
                  <a:gd name="connsiteX19" fmla="*/ 104740 w 453947"/>
                  <a:gd name="connsiteY19" fmla="*/ 1182943 h 1204461"/>
                  <a:gd name="connsiteX20" fmla="*/ 116959 w 453947"/>
                  <a:gd name="connsiteY20" fmla="*/ 1198114 h 1204461"/>
                  <a:gd name="connsiteX21" fmla="*/ 190124 w 453947"/>
                  <a:gd name="connsiteY21" fmla="*/ 1202635 h 1204461"/>
                  <a:gd name="connsiteX22" fmla="*/ 441717 w 453947"/>
                  <a:gd name="connsiteY22" fmla="*/ 1175768 h 1204461"/>
                  <a:gd name="connsiteX23" fmla="*/ 451769 w 453947"/>
                  <a:gd name="connsiteY23" fmla="*/ 1152190 h 120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947" h="1204461">
                    <a:moveTo>
                      <a:pt x="451769" y="1152190"/>
                    </a:moveTo>
                    <a:cubicBezTo>
                      <a:pt x="424640" y="1071028"/>
                      <a:pt x="386526" y="993940"/>
                      <a:pt x="377745" y="906164"/>
                    </a:cubicBezTo>
                    <a:cubicBezTo>
                      <a:pt x="365077" y="779415"/>
                      <a:pt x="344413" y="653450"/>
                      <a:pt x="327561" y="527112"/>
                    </a:cubicBezTo>
                    <a:cubicBezTo>
                      <a:pt x="306523" y="369236"/>
                      <a:pt x="285896" y="211285"/>
                      <a:pt x="265083" y="53371"/>
                    </a:cubicBezTo>
                    <a:cubicBezTo>
                      <a:pt x="263065" y="51241"/>
                      <a:pt x="261084" y="49074"/>
                      <a:pt x="259067" y="46944"/>
                    </a:cubicBezTo>
                    <a:cubicBezTo>
                      <a:pt x="250921" y="67309"/>
                      <a:pt x="240719" y="86329"/>
                      <a:pt x="225586" y="102658"/>
                    </a:cubicBezTo>
                    <a:cubicBezTo>
                      <a:pt x="217851" y="110991"/>
                      <a:pt x="210713" y="119959"/>
                      <a:pt x="203240" y="128591"/>
                    </a:cubicBezTo>
                    <a:cubicBezTo>
                      <a:pt x="197000" y="135803"/>
                      <a:pt x="193300" y="143538"/>
                      <a:pt x="196215" y="152207"/>
                    </a:cubicBezTo>
                    <a:cubicBezTo>
                      <a:pt x="187135" y="151945"/>
                      <a:pt x="178055" y="151647"/>
                      <a:pt x="168937" y="151385"/>
                    </a:cubicBezTo>
                    <a:cubicBezTo>
                      <a:pt x="172562" y="144920"/>
                      <a:pt x="167031" y="141632"/>
                      <a:pt x="160305" y="139726"/>
                    </a:cubicBezTo>
                    <a:cubicBezTo>
                      <a:pt x="151113" y="137111"/>
                      <a:pt x="141920" y="134682"/>
                      <a:pt x="134783" y="128068"/>
                    </a:cubicBezTo>
                    <a:cubicBezTo>
                      <a:pt x="120845" y="115214"/>
                      <a:pt x="105674" y="104041"/>
                      <a:pt x="90204" y="93092"/>
                    </a:cubicBezTo>
                    <a:cubicBezTo>
                      <a:pt x="58480" y="70597"/>
                      <a:pt x="30043" y="45113"/>
                      <a:pt x="16965" y="6587"/>
                    </a:cubicBezTo>
                    <a:cubicBezTo>
                      <a:pt x="15507" y="2253"/>
                      <a:pt x="12966" y="-2755"/>
                      <a:pt x="6726" y="1804"/>
                    </a:cubicBezTo>
                    <a:cubicBezTo>
                      <a:pt x="-5717" y="16116"/>
                      <a:pt x="4671" y="33678"/>
                      <a:pt x="0" y="49148"/>
                    </a:cubicBezTo>
                    <a:cubicBezTo>
                      <a:pt x="2728" y="80201"/>
                      <a:pt x="523" y="111514"/>
                      <a:pt x="7473" y="142342"/>
                    </a:cubicBezTo>
                    <a:cubicBezTo>
                      <a:pt x="30492" y="244765"/>
                      <a:pt x="54967" y="346853"/>
                      <a:pt x="75183" y="449986"/>
                    </a:cubicBezTo>
                    <a:cubicBezTo>
                      <a:pt x="102311" y="588319"/>
                      <a:pt x="122639" y="727773"/>
                      <a:pt x="147152" y="866555"/>
                    </a:cubicBezTo>
                    <a:cubicBezTo>
                      <a:pt x="151001" y="888415"/>
                      <a:pt x="154401" y="910125"/>
                      <a:pt x="150029" y="933031"/>
                    </a:cubicBezTo>
                    <a:cubicBezTo>
                      <a:pt x="134148" y="1016173"/>
                      <a:pt x="120135" y="1099689"/>
                      <a:pt x="104740" y="1182943"/>
                    </a:cubicBezTo>
                    <a:cubicBezTo>
                      <a:pt x="102536" y="1194863"/>
                      <a:pt x="105226" y="1197778"/>
                      <a:pt x="116959" y="1198114"/>
                    </a:cubicBezTo>
                    <a:cubicBezTo>
                      <a:pt x="141360" y="1198824"/>
                      <a:pt x="165761" y="1202859"/>
                      <a:pt x="190124" y="1202635"/>
                    </a:cubicBezTo>
                    <a:cubicBezTo>
                      <a:pt x="274761" y="1201925"/>
                      <a:pt x="361004" y="1216013"/>
                      <a:pt x="441717" y="1175768"/>
                    </a:cubicBezTo>
                    <a:cubicBezTo>
                      <a:pt x="454161" y="1169528"/>
                      <a:pt x="456290" y="1165679"/>
                      <a:pt x="451769" y="11521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61">
                <a:extLst>
                  <a:ext uri="{FF2B5EF4-FFF2-40B4-BE49-F238E27FC236}">
                    <a16:creationId xmlns:a16="http://schemas.microsoft.com/office/drawing/2014/main" id="{F6C7CEAB-792B-43B1-91B1-60743E580573}"/>
                  </a:ext>
                </a:extLst>
              </p:cNvPr>
              <p:cNvSpPr/>
              <p:nvPr/>
            </p:nvSpPr>
            <p:spPr>
              <a:xfrm>
                <a:off x="5589845" y="3346110"/>
                <a:ext cx="453911" cy="1204462"/>
              </a:xfrm>
              <a:custGeom>
                <a:avLst/>
                <a:gdLst>
                  <a:gd name="connsiteX0" fmla="*/ 265045 w 453911"/>
                  <a:gd name="connsiteY0" fmla="*/ 53408 h 1204462"/>
                  <a:gd name="connsiteX1" fmla="*/ 327523 w 453911"/>
                  <a:gd name="connsiteY1" fmla="*/ 527149 h 1204462"/>
                  <a:gd name="connsiteX2" fmla="*/ 377707 w 453911"/>
                  <a:gd name="connsiteY2" fmla="*/ 906202 h 1204462"/>
                  <a:gd name="connsiteX3" fmla="*/ 451732 w 453911"/>
                  <a:gd name="connsiteY3" fmla="*/ 1152227 h 1204462"/>
                  <a:gd name="connsiteX4" fmla="*/ 441717 w 453911"/>
                  <a:gd name="connsiteY4" fmla="*/ 1175768 h 1204462"/>
                  <a:gd name="connsiteX5" fmla="*/ 190124 w 453911"/>
                  <a:gd name="connsiteY5" fmla="*/ 1202635 h 1204462"/>
                  <a:gd name="connsiteX6" fmla="*/ 116959 w 453911"/>
                  <a:gd name="connsiteY6" fmla="*/ 1198114 h 1204462"/>
                  <a:gd name="connsiteX7" fmla="*/ 104740 w 453911"/>
                  <a:gd name="connsiteY7" fmla="*/ 1182943 h 1204462"/>
                  <a:gd name="connsiteX8" fmla="*/ 150029 w 453911"/>
                  <a:gd name="connsiteY8" fmla="*/ 933031 h 1204462"/>
                  <a:gd name="connsiteX9" fmla="*/ 147152 w 453911"/>
                  <a:gd name="connsiteY9" fmla="*/ 866555 h 1204462"/>
                  <a:gd name="connsiteX10" fmla="*/ 75183 w 453911"/>
                  <a:gd name="connsiteY10" fmla="*/ 449986 h 1204462"/>
                  <a:gd name="connsiteX11" fmla="*/ 7473 w 453911"/>
                  <a:gd name="connsiteY11" fmla="*/ 142342 h 1204462"/>
                  <a:gd name="connsiteX12" fmla="*/ 0 w 453911"/>
                  <a:gd name="connsiteY12" fmla="*/ 49148 h 1204462"/>
                  <a:gd name="connsiteX13" fmla="*/ 6726 w 453911"/>
                  <a:gd name="connsiteY13" fmla="*/ 1804 h 1204462"/>
                  <a:gd name="connsiteX14" fmla="*/ 16965 w 453911"/>
                  <a:gd name="connsiteY14" fmla="*/ 6587 h 1204462"/>
                  <a:gd name="connsiteX15" fmla="*/ 90204 w 453911"/>
                  <a:gd name="connsiteY15" fmla="*/ 93092 h 1204462"/>
                  <a:gd name="connsiteX16" fmla="*/ 134783 w 453911"/>
                  <a:gd name="connsiteY16" fmla="*/ 128068 h 1204462"/>
                  <a:gd name="connsiteX17" fmla="*/ 160305 w 453911"/>
                  <a:gd name="connsiteY17" fmla="*/ 139726 h 1204462"/>
                  <a:gd name="connsiteX18" fmla="*/ 166134 w 453911"/>
                  <a:gd name="connsiteY18" fmla="*/ 155159 h 1204462"/>
                  <a:gd name="connsiteX19" fmla="*/ 124844 w 453911"/>
                  <a:gd name="connsiteY19" fmla="*/ 176159 h 1204462"/>
                  <a:gd name="connsiteX20" fmla="*/ 123611 w 453911"/>
                  <a:gd name="connsiteY20" fmla="*/ 198580 h 1204462"/>
                  <a:gd name="connsiteX21" fmla="*/ 125068 w 453911"/>
                  <a:gd name="connsiteY21" fmla="*/ 199962 h 1204462"/>
                  <a:gd name="connsiteX22" fmla="*/ 149207 w 453911"/>
                  <a:gd name="connsiteY22" fmla="*/ 282320 h 1204462"/>
                  <a:gd name="connsiteX23" fmla="*/ 147638 w 453911"/>
                  <a:gd name="connsiteY23" fmla="*/ 403539 h 1204462"/>
                  <a:gd name="connsiteX24" fmla="*/ 166770 w 453911"/>
                  <a:gd name="connsiteY24" fmla="*/ 624603 h 1204462"/>
                  <a:gd name="connsiteX25" fmla="*/ 178802 w 453911"/>
                  <a:gd name="connsiteY25" fmla="*/ 766598 h 1204462"/>
                  <a:gd name="connsiteX26" fmla="*/ 194795 w 453911"/>
                  <a:gd name="connsiteY26" fmla="*/ 951154 h 1204462"/>
                  <a:gd name="connsiteX27" fmla="*/ 204772 w 453911"/>
                  <a:gd name="connsiteY27" fmla="*/ 1060640 h 1204462"/>
                  <a:gd name="connsiteX28" fmla="*/ 226034 w 453911"/>
                  <a:gd name="connsiteY28" fmla="*/ 1095765 h 1204462"/>
                  <a:gd name="connsiteX29" fmla="*/ 267736 w 453911"/>
                  <a:gd name="connsiteY29" fmla="*/ 1125024 h 1204462"/>
                  <a:gd name="connsiteX30" fmla="*/ 284327 w 453911"/>
                  <a:gd name="connsiteY30" fmla="*/ 1132161 h 1204462"/>
                  <a:gd name="connsiteX31" fmla="*/ 338472 w 453911"/>
                  <a:gd name="connsiteY31" fmla="*/ 1069384 h 1204462"/>
                  <a:gd name="connsiteX32" fmla="*/ 303945 w 453911"/>
                  <a:gd name="connsiteY32" fmla="*/ 829375 h 1204462"/>
                  <a:gd name="connsiteX33" fmla="*/ 236983 w 453911"/>
                  <a:gd name="connsiteY33" fmla="*/ 371851 h 1204462"/>
                  <a:gd name="connsiteX34" fmla="*/ 213254 w 453911"/>
                  <a:gd name="connsiteY34" fmla="*/ 258591 h 1204462"/>
                  <a:gd name="connsiteX35" fmla="*/ 212059 w 453911"/>
                  <a:gd name="connsiteY35" fmla="*/ 210761 h 1204462"/>
                  <a:gd name="connsiteX36" fmla="*/ 198980 w 453911"/>
                  <a:gd name="connsiteY36" fmla="*/ 157850 h 1204462"/>
                  <a:gd name="connsiteX37" fmla="*/ 203203 w 453911"/>
                  <a:gd name="connsiteY37" fmla="*/ 128591 h 1204462"/>
                  <a:gd name="connsiteX38" fmla="*/ 225548 w 453911"/>
                  <a:gd name="connsiteY38" fmla="*/ 102658 h 1204462"/>
                  <a:gd name="connsiteX39" fmla="*/ 259029 w 453911"/>
                  <a:gd name="connsiteY39" fmla="*/ 46944 h 1204462"/>
                  <a:gd name="connsiteX40" fmla="*/ 265045 w 453911"/>
                  <a:gd name="connsiteY40" fmla="*/ 53408 h 120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53911" h="1204462">
                    <a:moveTo>
                      <a:pt x="265045" y="53408"/>
                    </a:moveTo>
                    <a:cubicBezTo>
                      <a:pt x="285859" y="211322"/>
                      <a:pt x="306485" y="369273"/>
                      <a:pt x="327523" y="527149"/>
                    </a:cubicBezTo>
                    <a:cubicBezTo>
                      <a:pt x="344376" y="653487"/>
                      <a:pt x="365040" y="779452"/>
                      <a:pt x="377707" y="906202"/>
                    </a:cubicBezTo>
                    <a:cubicBezTo>
                      <a:pt x="386451" y="993977"/>
                      <a:pt x="424603" y="1071028"/>
                      <a:pt x="451732" y="1152227"/>
                    </a:cubicBezTo>
                    <a:cubicBezTo>
                      <a:pt x="456253" y="1165717"/>
                      <a:pt x="454123" y="1169603"/>
                      <a:pt x="441717" y="1175768"/>
                    </a:cubicBezTo>
                    <a:cubicBezTo>
                      <a:pt x="361004" y="1216013"/>
                      <a:pt x="274761" y="1201925"/>
                      <a:pt x="190124" y="1202635"/>
                    </a:cubicBezTo>
                    <a:cubicBezTo>
                      <a:pt x="165761" y="1202822"/>
                      <a:pt x="141397" y="1198824"/>
                      <a:pt x="116959" y="1198114"/>
                    </a:cubicBezTo>
                    <a:cubicBezTo>
                      <a:pt x="105189" y="1197778"/>
                      <a:pt x="102536" y="1194863"/>
                      <a:pt x="104740" y="1182943"/>
                    </a:cubicBezTo>
                    <a:cubicBezTo>
                      <a:pt x="120135" y="1099689"/>
                      <a:pt x="134148" y="1016173"/>
                      <a:pt x="150029" y="933031"/>
                    </a:cubicBezTo>
                    <a:cubicBezTo>
                      <a:pt x="154401" y="910125"/>
                      <a:pt x="151038" y="888415"/>
                      <a:pt x="147152" y="866555"/>
                    </a:cubicBezTo>
                    <a:cubicBezTo>
                      <a:pt x="122639" y="727811"/>
                      <a:pt x="102311" y="588319"/>
                      <a:pt x="75183" y="449986"/>
                    </a:cubicBezTo>
                    <a:cubicBezTo>
                      <a:pt x="54967" y="346890"/>
                      <a:pt x="30492" y="244803"/>
                      <a:pt x="7473" y="142342"/>
                    </a:cubicBezTo>
                    <a:cubicBezTo>
                      <a:pt x="560" y="111514"/>
                      <a:pt x="2728" y="80201"/>
                      <a:pt x="0" y="49148"/>
                    </a:cubicBezTo>
                    <a:cubicBezTo>
                      <a:pt x="4634" y="33716"/>
                      <a:pt x="-5717" y="16153"/>
                      <a:pt x="6726" y="1804"/>
                    </a:cubicBezTo>
                    <a:cubicBezTo>
                      <a:pt x="13004" y="-2755"/>
                      <a:pt x="15507" y="2253"/>
                      <a:pt x="16965" y="6587"/>
                    </a:cubicBezTo>
                    <a:cubicBezTo>
                      <a:pt x="30006" y="45113"/>
                      <a:pt x="58480" y="70597"/>
                      <a:pt x="90204" y="93092"/>
                    </a:cubicBezTo>
                    <a:cubicBezTo>
                      <a:pt x="105674" y="104041"/>
                      <a:pt x="120845" y="115214"/>
                      <a:pt x="134783" y="128068"/>
                    </a:cubicBezTo>
                    <a:cubicBezTo>
                      <a:pt x="141920" y="134682"/>
                      <a:pt x="151113" y="137111"/>
                      <a:pt x="160305" y="139726"/>
                    </a:cubicBezTo>
                    <a:cubicBezTo>
                      <a:pt x="168227" y="141968"/>
                      <a:pt x="174542" y="146079"/>
                      <a:pt x="166134" y="155159"/>
                    </a:cubicBezTo>
                    <a:cubicBezTo>
                      <a:pt x="150926" y="159344"/>
                      <a:pt x="136726" y="165248"/>
                      <a:pt x="124844" y="176159"/>
                    </a:cubicBezTo>
                    <a:cubicBezTo>
                      <a:pt x="116698" y="183633"/>
                      <a:pt x="115614" y="190583"/>
                      <a:pt x="123611" y="198580"/>
                    </a:cubicBezTo>
                    <a:cubicBezTo>
                      <a:pt x="125516" y="200485"/>
                      <a:pt x="122938" y="198430"/>
                      <a:pt x="125068" y="199962"/>
                    </a:cubicBezTo>
                    <a:cubicBezTo>
                      <a:pt x="154700" y="221112"/>
                      <a:pt x="160193" y="249324"/>
                      <a:pt x="149207" y="282320"/>
                    </a:cubicBezTo>
                    <a:cubicBezTo>
                      <a:pt x="135792" y="322601"/>
                      <a:pt x="144574" y="363033"/>
                      <a:pt x="147638" y="403539"/>
                    </a:cubicBezTo>
                    <a:cubicBezTo>
                      <a:pt x="153205" y="477301"/>
                      <a:pt x="160193" y="550952"/>
                      <a:pt x="166770" y="624603"/>
                    </a:cubicBezTo>
                    <a:cubicBezTo>
                      <a:pt x="170992" y="671910"/>
                      <a:pt x="174056" y="719328"/>
                      <a:pt x="178802" y="766598"/>
                    </a:cubicBezTo>
                    <a:cubicBezTo>
                      <a:pt x="185005" y="828030"/>
                      <a:pt x="189900" y="889573"/>
                      <a:pt x="194795" y="951154"/>
                    </a:cubicBezTo>
                    <a:cubicBezTo>
                      <a:pt x="197710" y="987699"/>
                      <a:pt x="200363" y="1024244"/>
                      <a:pt x="204772" y="1060640"/>
                    </a:cubicBezTo>
                    <a:cubicBezTo>
                      <a:pt x="206640" y="1075886"/>
                      <a:pt x="212956" y="1087432"/>
                      <a:pt x="226034" y="1095765"/>
                    </a:cubicBezTo>
                    <a:cubicBezTo>
                      <a:pt x="240346" y="1104883"/>
                      <a:pt x="253536" y="1115682"/>
                      <a:pt x="267736" y="1125024"/>
                    </a:cubicBezTo>
                    <a:cubicBezTo>
                      <a:pt x="272855" y="1128387"/>
                      <a:pt x="277937" y="1132198"/>
                      <a:pt x="284327" y="1132161"/>
                    </a:cubicBezTo>
                    <a:cubicBezTo>
                      <a:pt x="303010" y="1132011"/>
                      <a:pt x="340975" y="1088329"/>
                      <a:pt x="338472" y="1069384"/>
                    </a:cubicBezTo>
                    <a:cubicBezTo>
                      <a:pt x="327747" y="989269"/>
                      <a:pt x="315827" y="909303"/>
                      <a:pt x="303945" y="829375"/>
                    </a:cubicBezTo>
                    <a:cubicBezTo>
                      <a:pt x="281300" y="676917"/>
                      <a:pt x="260262" y="524197"/>
                      <a:pt x="236983" y="371851"/>
                    </a:cubicBezTo>
                    <a:cubicBezTo>
                      <a:pt x="231153" y="333587"/>
                      <a:pt x="226781" y="295211"/>
                      <a:pt x="213254" y="258591"/>
                    </a:cubicBezTo>
                    <a:cubicBezTo>
                      <a:pt x="207500" y="242972"/>
                      <a:pt x="204735" y="226119"/>
                      <a:pt x="212059" y="210761"/>
                    </a:cubicBezTo>
                    <a:cubicBezTo>
                      <a:pt x="222634" y="188640"/>
                      <a:pt x="218000" y="171862"/>
                      <a:pt x="198980" y="157850"/>
                    </a:cubicBezTo>
                    <a:cubicBezTo>
                      <a:pt x="191768" y="146864"/>
                      <a:pt x="195654" y="137335"/>
                      <a:pt x="203203" y="128591"/>
                    </a:cubicBezTo>
                    <a:cubicBezTo>
                      <a:pt x="210676" y="119959"/>
                      <a:pt x="217813" y="110991"/>
                      <a:pt x="225548" y="102658"/>
                    </a:cubicBezTo>
                    <a:cubicBezTo>
                      <a:pt x="240682" y="86329"/>
                      <a:pt x="250883" y="67309"/>
                      <a:pt x="259029" y="46944"/>
                    </a:cubicBezTo>
                    <a:cubicBezTo>
                      <a:pt x="261047" y="49111"/>
                      <a:pt x="263027" y="51241"/>
                      <a:pt x="265045" y="53408"/>
                    </a:cubicBezTo>
                    <a:close/>
                  </a:path>
                </a:pathLst>
              </a:custGeom>
              <a:solidFill>
                <a:srgbClr val="FFFEFE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262">
                <a:extLst>
                  <a:ext uri="{FF2B5EF4-FFF2-40B4-BE49-F238E27FC236}">
                    <a16:creationId xmlns:a16="http://schemas.microsoft.com/office/drawing/2014/main" id="{72DF5250-91B0-4451-9105-B6F25E3A8ACA}"/>
                  </a:ext>
                </a:extLst>
              </p:cNvPr>
              <p:cNvSpPr/>
              <p:nvPr/>
            </p:nvSpPr>
            <p:spPr>
              <a:xfrm>
                <a:off x="5539307" y="2931903"/>
                <a:ext cx="395384" cy="571605"/>
              </a:xfrm>
              <a:custGeom>
                <a:avLst/>
                <a:gdLst>
                  <a:gd name="connsiteX0" fmla="*/ 309567 w 395384"/>
                  <a:gd name="connsiteY0" fmla="*/ 461188 h 571605"/>
                  <a:gd name="connsiteX1" fmla="*/ 262410 w 395384"/>
                  <a:gd name="connsiteY1" fmla="*/ 541303 h 571605"/>
                  <a:gd name="connsiteX2" fmla="*/ 251125 w 395384"/>
                  <a:gd name="connsiteY2" fmla="*/ 566563 h 571605"/>
                  <a:gd name="connsiteX3" fmla="*/ 218429 w 395384"/>
                  <a:gd name="connsiteY3" fmla="*/ 565592 h 571605"/>
                  <a:gd name="connsiteX4" fmla="*/ 192421 w 395384"/>
                  <a:gd name="connsiteY4" fmla="*/ 554232 h 571605"/>
                  <a:gd name="connsiteX5" fmla="*/ 69745 w 395384"/>
                  <a:gd name="connsiteY5" fmla="*/ 443700 h 571605"/>
                  <a:gd name="connsiteX6" fmla="*/ 57227 w 395384"/>
                  <a:gd name="connsiteY6" fmla="*/ 416049 h 571605"/>
                  <a:gd name="connsiteX7" fmla="*/ 15637 w 395384"/>
                  <a:gd name="connsiteY7" fmla="*/ 264824 h 571605"/>
                  <a:gd name="connsiteX8" fmla="*/ 6818 w 395384"/>
                  <a:gd name="connsiteY8" fmla="*/ 188669 h 571605"/>
                  <a:gd name="connsiteX9" fmla="*/ 64102 w 395384"/>
                  <a:gd name="connsiteY9" fmla="*/ 168528 h 571605"/>
                  <a:gd name="connsiteX10" fmla="*/ 72771 w 395384"/>
                  <a:gd name="connsiteY10" fmla="*/ 177086 h 571605"/>
                  <a:gd name="connsiteX11" fmla="*/ 93249 w 395384"/>
                  <a:gd name="connsiteY11" fmla="*/ 192705 h 571605"/>
                  <a:gd name="connsiteX12" fmla="*/ 98368 w 395384"/>
                  <a:gd name="connsiteY12" fmla="*/ 166324 h 571605"/>
                  <a:gd name="connsiteX13" fmla="*/ 111559 w 395384"/>
                  <a:gd name="connsiteY13" fmla="*/ 108143 h 571605"/>
                  <a:gd name="connsiteX14" fmla="*/ 113352 w 395384"/>
                  <a:gd name="connsiteY14" fmla="*/ 84527 h 571605"/>
                  <a:gd name="connsiteX15" fmla="*/ 166451 w 395384"/>
                  <a:gd name="connsiteY15" fmla="*/ 6915 h 571605"/>
                  <a:gd name="connsiteX16" fmla="*/ 321786 w 395384"/>
                  <a:gd name="connsiteY16" fmla="*/ 12259 h 571605"/>
                  <a:gd name="connsiteX17" fmla="*/ 390579 w 395384"/>
                  <a:gd name="connsiteY17" fmla="*/ 137140 h 571605"/>
                  <a:gd name="connsiteX18" fmla="*/ 381051 w 395384"/>
                  <a:gd name="connsiteY18" fmla="*/ 275623 h 571605"/>
                  <a:gd name="connsiteX19" fmla="*/ 363040 w 395384"/>
                  <a:gd name="connsiteY19" fmla="*/ 336344 h 571605"/>
                  <a:gd name="connsiteX20" fmla="*/ 350970 w 395384"/>
                  <a:gd name="connsiteY20" fmla="*/ 399121 h 571605"/>
                  <a:gd name="connsiteX21" fmla="*/ 324028 w 395384"/>
                  <a:gd name="connsiteY21" fmla="*/ 435890 h 571605"/>
                  <a:gd name="connsiteX22" fmla="*/ 309567 w 395384"/>
                  <a:gd name="connsiteY22" fmla="*/ 461188 h 57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5384" h="571605">
                    <a:moveTo>
                      <a:pt x="309567" y="461188"/>
                    </a:moveTo>
                    <a:cubicBezTo>
                      <a:pt x="311884" y="498518"/>
                      <a:pt x="279412" y="515370"/>
                      <a:pt x="262410" y="541303"/>
                    </a:cubicBezTo>
                    <a:cubicBezTo>
                      <a:pt x="257291" y="549150"/>
                      <a:pt x="245408" y="553859"/>
                      <a:pt x="251125" y="566563"/>
                    </a:cubicBezTo>
                    <a:cubicBezTo>
                      <a:pt x="240064" y="572019"/>
                      <a:pt x="229041" y="574822"/>
                      <a:pt x="218429" y="565592"/>
                    </a:cubicBezTo>
                    <a:cubicBezTo>
                      <a:pt x="213795" y="552850"/>
                      <a:pt x="200380" y="561145"/>
                      <a:pt x="192421" y="554232"/>
                    </a:cubicBezTo>
                    <a:cubicBezTo>
                      <a:pt x="150944" y="518098"/>
                      <a:pt x="100573" y="492203"/>
                      <a:pt x="69745" y="443700"/>
                    </a:cubicBezTo>
                    <a:cubicBezTo>
                      <a:pt x="63953" y="434620"/>
                      <a:pt x="69072" y="421541"/>
                      <a:pt x="57227" y="416049"/>
                    </a:cubicBezTo>
                    <a:cubicBezTo>
                      <a:pt x="62869" y="360259"/>
                      <a:pt x="46017" y="311346"/>
                      <a:pt x="15637" y="264824"/>
                    </a:cubicBezTo>
                    <a:cubicBezTo>
                      <a:pt x="1213" y="242740"/>
                      <a:pt x="-6372" y="215873"/>
                      <a:pt x="6818" y="188669"/>
                    </a:cubicBezTo>
                    <a:cubicBezTo>
                      <a:pt x="13320" y="162774"/>
                      <a:pt x="42654" y="152461"/>
                      <a:pt x="64102" y="168528"/>
                    </a:cubicBezTo>
                    <a:cubicBezTo>
                      <a:pt x="67391" y="170995"/>
                      <a:pt x="69782" y="174395"/>
                      <a:pt x="72771" y="177086"/>
                    </a:cubicBezTo>
                    <a:cubicBezTo>
                      <a:pt x="79348" y="182952"/>
                      <a:pt x="82001" y="197824"/>
                      <a:pt x="93249" y="192705"/>
                    </a:cubicBezTo>
                    <a:cubicBezTo>
                      <a:pt x="102553" y="188445"/>
                      <a:pt x="98181" y="175516"/>
                      <a:pt x="98368" y="166324"/>
                    </a:cubicBezTo>
                    <a:cubicBezTo>
                      <a:pt x="98779" y="145959"/>
                      <a:pt x="96836" y="125444"/>
                      <a:pt x="111559" y="108143"/>
                    </a:cubicBezTo>
                    <a:cubicBezTo>
                      <a:pt x="117351" y="101342"/>
                      <a:pt x="114548" y="92598"/>
                      <a:pt x="113352" y="84527"/>
                    </a:cubicBezTo>
                    <a:cubicBezTo>
                      <a:pt x="106477" y="38640"/>
                      <a:pt x="120639" y="15921"/>
                      <a:pt x="166451" y="6915"/>
                    </a:cubicBezTo>
                    <a:cubicBezTo>
                      <a:pt x="218317" y="-3286"/>
                      <a:pt x="270631" y="-2763"/>
                      <a:pt x="321786" y="12259"/>
                    </a:cubicBezTo>
                    <a:cubicBezTo>
                      <a:pt x="381499" y="29784"/>
                      <a:pt x="406797" y="76605"/>
                      <a:pt x="390579" y="137140"/>
                    </a:cubicBezTo>
                    <a:cubicBezTo>
                      <a:pt x="386730" y="183251"/>
                      <a:pt x="380453" y="229063"/>
                      <a:pt x="381051" y="275623"/>
                    </a:cubicBezTo>
                    <a:cubicBezTo>
                      <a:pt x="381312" y="296324"/>
                      <a:pt x="369205" y="316091"/>
                      <a:pt x="363040" y="336344"/>
                    </a:cubicBezTo>
                    <a:cubicBezTo>
                      <a:pt x="356725" y="357008"/>
                      <a:pt x="356911" y="378345"/>
                      <a:pt x="350970" y="399121"/>
                    </a:cubicBezTo>
                    <a:cubicBezTo>
                      <a:pt x="346000" y="416460"/>
                      <a:pt x="339050" y="428305"/>
                      <a:pt x="324028" y="435890"/>
                    </a:cubicBezTo>
                    <a:cubicBezTo>
                      <a:pt x="313154" y="441309"/>
                      <a:pt x="306765" y="448371"/>
                      <a:pt x="309567" y="461188"/>
                    </a:cubicBezTo>
                    <a:close/>
                  </a:path>
                </a:pathLst>
              </a:custGeom>
              <a:solidFill>
                <a:srgbClr val="F7BB9A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63">
                <a:extLst>
                  <a:ext uri="{FF2B5EF4-FFF2-40B4-BE49-F238E27FC236}">
                    <a16:creationId xmlns:a16="http://schemas.microsoft.com/office/drawing/2014/main" id="{96A862D0-4B0C-44CA-905A-6AF42C6B821A}"/>
                  </a:ext>
                </a:extLst>
              </p:cNvPr>
              <p:cNvSpPr/>
              <p:nvPr/>
            </p:nvSpPr>
            <p:spPr>
              <a:xfrm>
                <a:off x="5063583" y="4865191"/>
                <a:ext cx="233442" cy="173880"/>
              </a:xfrm>
              <a:custGeom>
                <a:avLst/>
                <a:gdLst>
                  <a:gd name="connsiteX0" fmla="*/ 201615 w 233442"/>
                  <a:gd name="connsiteY0" fmla="*/ 19859 h 173880"/>
                  <a:gd name="connsiteX1" fmla="*/ 229454 w 233442"/>
                  <a:gd name="connsiteY1" fmla="*/ 69221 h 173880"/>
                  <a:gd name="connsiteX2" fmla="*/ 223064 w 233442"/>
                  <a:gd name="connsiteY2" fmla="*/ 114921 h 173880"/>
                  <a:gd name="connsiteX3" fmla="*/ 132411 w 233442"/>
                  <a:gd name="connsiteY3" fmla="*/ 173251 h 173880"/>
                  <a:gd name="connsiteX4" fmla="*/ 91569 w 233442"/>
                  <a:gd name="connsiteY4" fmla="*/ 166824 h 173880"/>
                  <a:gd name="connsiteX5" fmla="*/ 59882 w 233442"/>
                  <a:gd name="connsiteY5" fmla="*/ 162676 h 173880"/>
                  <a:gd name="connsiteX6" fmla="*/ 33725 w 233442"/>
                  <a:gd name="connsiteY6" fmla="*/ 148925 h 173880"/>
                  <a:gd name="connsiteX7" fmla="*/ 32417 w 233442"/>
                  <a:gd name="connsiteY7" fmla="*/ 145263 h 173880"/>
                  <a:gd name="connsiteX8" fmla="*/ 2037 w 233442"/>
                  <a:gd name="connsiteY8" fmla="*/ 55843 h 173880"/>
                  <a:gd name="connsiteX9" fmla="*/ 167537 w 233442"/>
                  <a:gd name="connsiteY9" fmla="*/ 3716 h 173880"/>
                  <a:gd name="connsiteX10" fmla="*/ 188313 w 233442"/>
                  <a:gd name="connsiteY10" fmla="*/ 3118 h 173880"/>
                  <a:gd name="connsiteX11" fmla="*/ 201615 w 233442"/>
                  <a:gd name="connsiteY11" fmla="*/ 19859 h 17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442" h="173880">
                    <a:moveTo>
                      <a:pt x="201615" y="19859"/>
                    </a:moveTo>
                    <a:cubicBezTo>
                      <a:pt x="210882" y="36300"/>
                      <a:pt x="222392" y="51471"/>
                      <a:pt x="229454" y="69221"/>
                    </a:cubicBezTo>
                    <a:cubicBezTo>
                      <a:pt x="236068" y="85849"/>
                      <a:pt x="234797" y="101768"/>
                      <a:pt x="223064" y="114921"/>
                    </a:cubicBezTo>
                    <a:cubicBezTo>
                      <a:pt x="198327" y="142572"/>
                      <a:pt x="168209" y="162489"/>
                      <a:pt x="132411" y="173251"/>
                    </a:cubicBezTo>
                    <a:cubicBezTo>
                      <a:pt x="118511" y="172803"/>
                      <a:pt x="103826" y="177436"/>
                      <a:pt x="91569" y="166824"/>
                    </a:cubicBezTo>
                    <a:cubicBezTo>
                      <a:pt x="81517" y="161630"/>
                      <a:pt x="70457" y="164021"/>
                      <a:pt x="59882" y="162676"/>
                    </a:cubicBezTo>
                    <a:cubicBezTo>
                      <a:pt x="49195" y="161331"/>
                      <a:pt x="41310" y="155688"/>
                      <a:pt x="33725" y="148925"/>
                    </a:cubicBezTo>
                    <a:cubicBezTo>
                      <a:pt x="33314" y="147655"/>
                      <a:pt x="33276" y="145823"/>
                      <a:pt x="32417" y="145263"/>
                    </a:cubicBezTo>
                    <a:cubicBezTo>
                      <a:pt x="-1363" y="123478"/>
                      <a:pt x="-2783" y="90707"/>
                      <a:pt x="2037" y="55843"/>
                    </a:cubicBezTo>
                    <a:cubicBezTo>
                      <a:pt x="57229" y="38468"/>
                      <a:pt x="112383" y="21129"/>
                      <a:pt x="167537" y="3716"/>
                    </a:cubicBezTo>
                    <a:cubicBezTo>
                      <a:pt x="174487" y="1511"/>
                      <a:pt x="181213" y="-3085"/>
                      <a:pt x="188313" y="3118"/>
                    </a:cubicBezTo>
                    <a:cubicBezTo>
                      <a:pt x="196683" y="5585"/>
                      <a:pt x="198402" y="13320"/>
                      <a:pt x="201615" y="19859"/>
                    </a:cubicBezTo>
                    <a:close/>
                  </a:path>
                </a:pathLst>
              </a:custGeom>
              <a:solidFill>
                <a:srgbClr val="F6BB9B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264">
                <a:extLst>
                  <a:ext uri="{FF2B5EF4-FFF2-40B4-BE49-F238E27FC236}">
                    <a16:creationId xmlns:a16="http://schemas.microsoft.com/office/drawing/2014/main" id="{25F4DF06-D87F-404E-8577-2D4838242688}"/>
                  </a:ext>
                </a:extLst>
              </p:cNvPr>
              <p:cNvSpPr/>
              <p:nvPr/>
            </p:nvSpPr>
            <p:spPr>
              <a:xfrm>
                <a:off x="5999351" y="4579805"/>
                <a:ext cx="229144" cy="185332"/>
              </a:xfrm>
              <a:custGeom>
                <a:avLst/>
                <a:gdLst>
                  <a:gd name="connsiteX0" fmla="*/ 0 w 229144"/>
                  <a:gd name="connsiteY0" fmla="*/ 114822 h 185332"/>
                  <a:gd name="connsiteX1" fmla="*/ 4073 w 229144"/>
                  <a:gd name="connsiteY1" fmla="*/ 101295 h 185332"/>
                  <a:gd name="connsiteX2" fmla="*/ 119201 w 229144"/>
                  <a:gd name="connsiteY2" fmla="*/ 1301 h 185332"/>
                  <a:gd name="connsiteX3" fmla="*/ 141211 w 229144"/>
                  <a:gd name="connsiteY3" fmla="*/ 6345 h 185332"/>
                  <a:gd name="connsiteX4" fmla="*/ 223456 w 229144"/>
                  <a:gd name="connsiteY4" fmla="*/ 82499 h 185332"/>
                  <a:gd name="connsiteX5" fmla="*/ 223755 w 229144"/>
                  <a:gd name="connsiteY5" fmla="*/ 99501 h 185332"/>
                  <a:gd name="connsiteX6" fmla="*/ 142593 w 229144"/>
                  <a:gd name="connsiteY6" fmla="*/ 179691 h 185332"/>
                  <a:gd name="connsiteX7" fmla="*/ 124918 w 229144"/>
                  <a:gd name="connsiteY7" fmla="*/ 180738 h 185332"/>
                  <a:gd name="connsiteX8" fmla="*/ 65393 w 229144"/>
                  <a:gd name="connsiteY8" fmla="*/ 131301 h 185332"/>
                  <a:gd name="connsiteX9" fmla="*/ 38638 w 229144"/>
                  <a:gd name="connsiteY9" fmla="*/ 130105 h 185332"/>
                  <a:gd name="connsiteX10" fmla="*/ 10575 w 229144"/>
                  <a:gd name="connsiteY10" fmla="*/ 135449 h 185332"/>
                  <a:gd name="connsiteX11" fmla="*/ 0 w 229144"/>
                  <a:gd name="connsiteY11" fmla="*/ 114822 h 18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144" h="185332">
                    <a:moveTo>
                      <a:pt x="0" y="114822"/>
                    </a:moveTo>
                    <a:cubicBezTo>
                      <a:pt x="934" y="111571"/>
                      <a:pt x="1532" y="105854"/>
                      <a:pt x="4073" y="101295"/>
                    </a:cubicBezTo>
                    <a:cubicBezTo>
                      <a:pt x="30454" y="54212"/>
                      <a:pt x="65804" y="17368"/>
                      <a:pt x="119201" y="1301"/>
                    </a:cubicBezTo>
                    <a:cubicBezTo>
                      <a:pt x="127870" y="-1315"/>
                      <a:pt x="134372" y="-157"/>
                      <a:pt x="141211" y="6345"/>
                    </a:cubicBezTo>
                    <a:cubicBezTo>
                      <a:pt x="168264" y="32091"/>
                      <a:pt x="195655" y="57538"/>
                      <a:pt x="223456" y="82499"/>
                    </a:cubicBezTo>
                    <a:cubicBezTo>
                      <a:pt x="230742" y="89039"/>
                      <a:pt x="231228" y="92402"/>
                      <a:pt x="223755" y="99501"/>
                    </a:cubicBezTo>
                    <a:cubicBezTo>
                      <a:pt x="196178" y="125696"/>
                      <a:pt x="169161" y="152488"/>
                      <a:pt x="142593" y="179691"/>
                    </a:cubicBezTo>
                    <a:cubicBezTo>
                      <a:pt x="135979" y="186455"/>
                      <a:pt x="132579" y="187538"/>
                      <a:pt x="124918" y="180738"/>
                    </a:cubicBezTo>
                    <a:cubicBezTo>
                      <a:pt x="105637" y="163661"/>
                      <a:pt x="84637" y="148452"/>
                      <a:pt x="65393" y="131301"/>
                    </a:cubicBezTo>
                    <a:cubicBezTo>
                      <a:pt x="55789" y="122744"/>
                      <a:pt x="49101" y="119979"/>
                      <a:pt x="38638" y="130105"/>
                    </a:cubicBezTo>
                    <a:cubicBezTo>
                      <a:pt x="31426" y="137093"/>
                      <a:pt x="21299" y="141203"/>
                      <a:pt x="10575" y="135449"/>
                    </a:cubicBezTo>
                    <a:cubicBezTo>
                      <a:pt x="3326" y="131525"/>
                      <a:pt x="523" y="124911"/>
                      <a:pt x="0" y="114822"/>
                    </a:cubicBezTo>
                    <a:close/>
                  </a:path>
                </a:pathLst>
              </a:custGeom>
              <a:solidFill>
                <a:srgbClr val="F6BB9B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65">
                <a:extLst>
                  <a:ext uri="{FF2B5EF4-FFF2-40B4-BE49-F238E27FC236}">
                    <a16:creationId xmlns:a16="http://schemas.microsoft.com/office/drawing/2014/main" id="{8AC54242-9F9F-4CB9-8220-BBCC7A63B8D2}"/>
                  </a:ext>
                </a:extLst>
              </p:cNvPr>
              <p:cNvSpPr/>
              <p:nvPr/>
            </p:nvSpPr>
            <p:spPr>
              <a:xfrm>
                <a:off x="5697394" y="3497141"/>
                <a:ext cx="236472" cy="989253"/>
              </a:xfrm>
              <a:custGeom>
                <a:avLst/>
                <a:gdLst>
                  <a:gd name="connsiteX0" fmla="*/ 60378 w 236472"/>
                  <a:gd name="connsiteY0" fmla="*/ 317 h 989253"/>
                  <a:gd name="connsiteX1" fmla="*/ 93075 w 236472"/>
                  <a:gd name="connsiteY1" fmla="*/ 1289 h 989253"/>
                  <a:gd name="connsiteX2" fmla="*/ 109703 w 236472"/>
                  <a:gd name="connsiteY2" fmla="*/ 62907 h 989253"/>
                  <a:gd name="connsiteX3" fmla="*/ 109404 w 236472"/>
                  <a:gd name="connsiteY3" fmla="*/ 100088 h 989253"/>
                  <a:gd name="connsiteX4" fmla="*/ 141727 w 236472"/>
                  <a:gd name="connsiteY4" fmla="*/ 258823 h 989253"/>
                  <a:gd name="connsiteX5" fmla="*/ 180140 w 236472"/>
                  <a:gd name="connsiteY5" fmla="*/ 522673 h 989253"/>
                  <a:gd name="connsiteX6" fmla="*/ 233874 w 236472"/>
                  <a:gd name="connsiteY6" fmla="*/ 884611 h 989253"/>
                  <a:gd name="connsiteX7" fmla="*/ 194975 w 236472"/>
                  <a:gd name="connsiteY7" fmla="*/ 980495 h 989253"/>
                  <a:gd name="connsiteX8" fmla="*/ 160709 w 236472"/>
                  <a:gd name="connsiteY8" fmla="*/ 982027 h 989253"/>
                  <a:gd name="connsiteX9" fmla="*/ 132534 w 236472"/>
                  <a:gd name="connsiteY9" fmla="*/ 962185 h 989253"/>
                  <a:gd name="connsiteX10" fmla="*/ 87918 w 236472"/>
                  <a:gd name="connsiteY10" fmla="*/ 886928 h 989253"/>
                  <a:gd name="connsiteX11" fmla="*/ 68225 w 236472"/>
                  <a:gd name="connsiteY11" fmla="*/ 637166 h 989253"/>
                  <a:gd name="connsiteX12" fmla="*/ 37958 w 236472"/>
                  <a:gd name="connsiteY12" fmla="*/ 308783 h 989253"/>
                  <a:gd name="connsiteX13" fmla="*/ 28205 w 236472"/>
                  <a:gd name="connsiteY13" fmla="*/ 199297 h 989253"/>
                  <a:gd name="connsiteX14" fmla="*/ 40686 w 236472"/>
                  <a:gd name="connsiteY14" fmla="*/ 105058 h 989253"/>
                  <a:gd name="connsiteX15" fmla="*/ 32876 w 236472"/>
                  <a:gd name="connsiteY15" fmla="*/ 74491 h 989253"/>
                  <a:gd name="connsiteX16" fmla="*/ 28654 w 236472"/>
                  <a:gd name="connsiteY16" fmla="*/ 70119 h 989253"/>
                  <a:gd name="connsiteX17" fmla="*/ 1338 w 236472"/>
                  <a:gd name="connsiteY17" fmla="*/ 32939 h 989253"/>
                  <a:gd name="connsiteX18" fmla="*/ 60378 w 236472"/>
                  <a:gd name="connsiteY18" fmla="*/ 317 h 989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6472" h="989253">
                    <a:moveTo>
                      <a:pt x="60378" y="317"/>
                    </a:moveTo>
                    <a:cubicBezTo>
                      <a:pt x="71290" y="654"/>
                      <a:pt x="82201" y="990"/>
                      <a:pt x="93075" y="1289"/>
                    </a:cubicBezTo>
                    <a:cubicBezTo>
                      <a:pt x="119456" y="16198"/>
                      <a:pt x="124687" y="36414"/>
                      <a:pt x="109703" y="62907"/>
                    </a:cubicBezTo>
                    <a:cubicBezTo>
                      <a:pt x="103052" y="74678"/>
                      <a:pt x="104023" y="87495"/>
                      <a:pt x="109404" y="100088"/>
                    </a:cubicBezTo>
                    <a:cubicBezTo>
                      <a:pt x="131114" y="150720"/>
                      <a:pt x="133282" y="205500"/>
                      <a:pt x="141727" y="258823"/>
                    </a:cubicBezTo>
                    <a:cubicBezTo>
                      <a:pt x="155627" y="346599"/>
                      <a:pt x="167473" y="434711"/>
                      <a:pt x="180140" y="522673"/>
                    </a:cubicBezTo>
                    <a:cubicBezTo>
                      <a:pt x="197516" y="643406"/>
                      <a:pt x="211678" y="764775"/>
                      <a:pt x="233874" y="884611"/>
                    </a:cubicBezTo>
                    <a:cubicBezTo>
                      <a:pt x="242356" y="930461"/>
                      <a:pt x="230250" y="956767"/>
                      <a:pt x="194975" y="980495"/>
                    </a:cubicBezTo>
                    <a:cubicBezTo>
                      <a:pt x="182270" y="989015"/>
                      <a:pt x="173489" y="994284"/>
                      <a:pt x="160709" y="982027"/>
                    </a:cubicBezTo>
                    <a:cubicBezTo>
                      <a:pt x="152488" y="974143"/>
                      <a:pt x="142810" y="966931"/>
                      <a:pt x="132534" y="962185"/>
                    </a:cubicBezTo>
                    <a:cubicBezTo>
                      <a:pt x="99913" y="947126"/>
                      <a:pt x="89749" y="921941"/>
                      <a:pt x="87918" y="886928"/>
                    </a:cubicBezTo>
                    <a:cubicBezTo>
                      <a:pt x="83546" y="803562"/>
                      <a:pt x="75587" y="720345"/>
                      <a:pt x="68225" y="637166"/>
                    </a:cubicBezTo>
                    <a:cubicBezTo>
                      <a:pt x="58547" y="527680"/>
                      <a:pt x="48010" y="418232"/>
                      <a:pt x="37958" y="308783"/>
                    </a:cubicBezTo>
                    <a:cubicBezTo>
                      <a:pt x="34595" y="272276"/>
                      <a:pt x="32316" y="235693"/>
                      <a:pt x="28205" y="199297"/>
                    </a:cubicBezTo>
                    <a:cubicBezTo>
                      <a:pt x="24543" y="166676"/>
                      <a:pt x="33773" y="136035"/>
                      <a:pt x="40686" y="105058"/>
                    </a:cubicBezTo>
                    <a:cubicBezTo>
                      <a:pt x="43488" y="92614"/>
                      <a:pt x="43862" y="82600"/>
                      <a:pt x="32876" y="74491"/>
                    </a:cubicBezTo>
                    <a:cubicBezTo>
                      <a:pt x="31269" y="73295"/>
                      <a:pt x="29812" y="71763"/>
                      <a:pt x="28654" y="70119"/>
                    </a:cubicBezTo>
                    <a:cubicBezTo>
                      <a:pt x="19200" y="57115"/>
                      <a:pt x="-6060" y="44859"/>
                      <a:pt x="1338" y="32939"/>
                    </a:cubicBezTo>
                    <a:cubicBezTo>
                      <a:pt x="12698" y="14592"/>
                      <a:pt x="33175" y="-2560"/>
                      <a:pt x="60378" y="317"/>
                    </a:cubicBezTo>
                    <a:close/>
                  </a:path>
                </a:pathLst>
              </a:custGeom>
              <a:solidFill>
                <a:srgbClr val="ED2125"/>
              </a:solidFill>
              <a:ln w="3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0" name="그래픽 63">
            <a:extLst>
              <a:ext uri="{FF2B5EF4-FFF2-40B4-BE49-F238E27FC236}">
                <a16:creationId xmlns:a16="http://schemas.microsoft.com/office/drawing/2014/main" id="{7EC0E9F6-A86A-411C-955E-2FC9F5EA6C29}"/>
              </a:ext>
            </a:extLst>
          </p:cNvPr>
          <p:cNvSpPr/>
          <p:nvPr/>
        </p:nvSpPr>
        <p:spPr>
          <a:xfrm>
            <a:off x="7870098" y="1067948"/>
            <a:ext cx="1994351" cy="3045448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4" name="Group 34">
            <a:extLst>
              <a:ext uri="{FF2B5EF4-FFF2-40B4-BE49-F238E27FC236}">
                <a16:creationId xmlns:a16="http://schemas.microsoft.com/office/drawing/2014/main" id="{AA7C3C94-901D-4200-8257-021287F2FD3E}"/>
              </a:ext>
            </a:extLst>
          </p:cNvPr>
          <p:cNvGrpSpPr/>
          <p:nvPr/>
        </p:nvGrpSpPr>
        <p:grpSpPr>
          <a:xfrm>
            <a:off x="77293" y="1282500"/>
            <a:ext cx="11702338" cy="5438082"/>
            <a:chOff x="824118" y="1557324"/>
            <a:chExt cx="10945388" cy="5086327"/>
          </a:xfrm>
          <a:solidFill>
            <a:schemeClr val="accent4"/>
          </a:solidFill>
        </p:grpSpPr>
        <p:grpSp>
          <p:nvGrpSpPr>
            <p:cNvPr id="165" name="Group 32">
              <a:extLst>
                <a:ext uri="{FF2B5EF4-FFF2-40B4-BE49-F238E27FC236}">
                  <a16:creationId xmlns:a16="http://schemas.microsoft.com/office/drawing/2014/main" id="{4EA89E71-7493-4472-85E2-751A735AE84F}"/>
                </a:ext>
              </a:extLst>
            </p:cNvPr>
            <p:cNvGrpSpPr/>
            <p:nvPr/>
          </p:nvGrpSpPr>
          <p:grpSpPr>
            <a:xfrm>
              <a:off x="824118" y="1557324"/>
              <a:ext cx="1572339" cy="2344701"/>
              <a:chOff x="251" y="850605"/>
              <a:chExt cx="1751625" cy="2612056"/>
            </a:xfrm>
            <a:grpFill/>
          </p:grpSpPr>
          <p:sp>
            <p:nvSpPr>
              <p:cNvPr id="167" name="Freeform: Shape 26">
                <a:extLst>
                  <a:ext uri="{FF2B5EF4-FFF2-40B4-BE49-F238E27FC236}">
                    <a16:creationId xmlns:a16="http://schemas.microsoft.com/office/drawing/2014/main" id="{B55E990A-3F33-421C-9168-AEB64EB428A8}"/>
                  </a:ext>
                </a:extLst>
              </p:cNvPr>
              <p:cNvSpPr/>
              <p:nvPr/>
            </p:nvSpPr>
            <p:spPr>
              <a:xfrm>
                <a:off x="251" y="850605"/>
                <a:ext cx="1751625" cy="2368046"/>
              </a:xfrm>
              <a:custGeom>
                <a:avLst/>
                <a:gdLst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808470 w 1751625"/>
                  <a:gd name="connsiteY21" fmla="*/ 2074377 h 2368046"/>
                  <a:gd name="connsiteX22" fmla="*/ 869507 w 1751625"/>
                  <a:gd name="connsiteY22" fmla="*/ 2077356 h 2368046"/>
                  <a:gd name="connsiteX23" fmla="*/ 891516 w 1751625"/>
                  <a:gd name="connsiteY23" fmla="*/ 2083763 h 2368046"/>
                  <a:gd name="connsiteX24" fmla="*/ 1040426 w 1751625"/>
                  <a:gd name="connsiteY24" fmla="*/ 2087994 h 2368046"/>
                  <a:gd name="connsiteX25" fmla="*/ 1051754 w 1751625"/>
                  <a:gd name="connsiteY25" fmla="*/ 2086248 h 2368046"/>
                  <a:gd name="connsiteX26" fmla="*/ 1110737 w 1751625"/>
                  <a:gd name="connsiteY26" fmla="*/ 2089125 h 2368046"/>
                  <a:gd name="connsiteX27" fmla="*/ 1124394 w 1751625"/>
                  <a:gd name="connsiteY27" fmla="*/ 2087055 h 2368046"/>
                  <a:gd name="connsiteX28" fmla="*/ 1125615 w 1751625"/>
                  <a:gd name="connsiteY28" fmla="*/ 2088153 h 2368046"/>
                  <a:gd name="connsiteX29" fmla="*/ 1141109 w 1751625"/>
                  <a:gd name="connsiteY29" fmla="*/ 2089686 h 2368046"/>
                  <a:gd name="connsiteX30" fmla="*/ 1213872 w 1751625"/>
                  <a:gd name="connsiteY30" fmla="*/ 2093070 h 2368046"/>
                  <a:gd name="connsiteX31" fmla="*/ 1241792 w 1751625"/>
                  <a:gd name="connsiteY31" fmla="*/ 2072764 h 2368046"/>
                  <a:gd name="connsiteX32" fmla="*/ 1272251 w 1751625"/>
                  <a:gd name="connsiteY32" fmla="*/ 1923854 h 2368046"/>
                  <a:gd name="connsiteX33" fmla="*/ 1445697 w 1751625"/>
                  <a:gd name="connsiteY33" fmla="*/ 1504199 h 2368046"/>
                  <a:gd name="connsiteX34" fmla="*/ 1569225 w 1751625"/>
                  <a:gd name="connsiteY34" fmla="*/ 1329061 h 2368046"/>
                  <a:gd name="connsiteX35" fmla="*/ 1673293 w 1751625"/>
                  <a:gd name="connsiteY35" fmla="*/ 1043932 h 2368046"/>
                  <a:gd name="connsiteX36" fmla="*/ 1673293 w 1751625"/>
                  <a:gd name="connsiteY36" fmla="*/ 682656 h 2368046"/>
                  <a:gd name="connsiteX37" fmla="*/ 1203719 w 1751625"/>
                  <a:gd name="connsiteY37" fmla="*/ 125936 h 2368046"/>
                  <a:gd name="connsiteX38" fmla="*/ 912423 w 1751625"/>
                  <a:gd name="connsiteY38" fmla="*/ 53293 h 2368046"/>
                  <a:gd name="connsiteX39" fmla="*/ 905053 w 1751625"/>
                  <a:gd name="connsiteY39" fmla="*/ 928 h 2368046"/>
                  <a:gd name="connsiteX40" fmla="*/ 1180875 w 1751625"/>
                  <a:gd name="connsiteY40" fmla="*/ 59942 h 2368046"/>
                  <a:gd name="connsiteX41" fmla="*/ 1713905 w 1751625"/>
                  <a:gd name="connsiteY41" fmla="*/ 628507 h 2368046"/>
                  <a:gd name="connsiteX42" fmla="*/ 1730826 w 1751625"/>
                  <a:gd name="connsiteY42" fmla="*/ 1038009 h 2368046"/>
                  <a:gd name="connsiteX43" fmla="*/ 1570071 w 1751625"/>
                  <a:gd name="connsiteY43" fmla="*/ 1425513 h 2368046"/>
                  <a:gd name="connsiteX44" fmla="*/ 1441467 w 1751625"/>
                  <a:gd name="connsiteY44" fmla="*/ 1602344 h 2368046"/>
                  <a:gd name="connsiteX45" fmla="*/ 1325554 w 1751625"/>
                  <a:gd name="connsiteY45" fmla="*/ 1930623 h 2368046"/>
                  <a:gd name="connsiteX46" fmla="*/ 1271405 w 1751625"/>
                  <a:gd name="connsiteY46" fmla="*/ 2138758 h 2368046"/>
                  <a:gd name="connsiteX47" fmla="*/ 1310325 w 1751625"/>
                  <a:gd name="connsiteY47" fmla="*/ 2151450 h 2368046"/>
                  <a:gd name="connsiteX48" fmla="*/ 1401701 w 1751625"/>
                  <a:gd name="connsiteY48" fmla="*/ 2269055 h 2368046"/>
                  <a:gd name="connsiteX49" fmla="*/ 1283250 w 1751625"/>
                  <a:gd name="connsiteY49" fmla="*/ 2367200 h 2368046"/>
                  <a:gd name="connsiteX50" fmla="*/ 1253637 w 1751625"/>
                  <a:gd name="connsiteY50" fmla="*/ 2368046 h 2368046"/>
                  <a:gd name="connsiteX51" fmla="*/ 482859 w 1751625"/>
                  <a:gd name="connsiteY51" fmla="*/ 2341817 h 2368046"/>
                  <a:gd name="connsiteX52" fmla="*/ 419403 w 1751625"/>
                  <a:gd name="connsiteY52" fmla="*/ 2324050 h 2368046"/>
                  <a:gd name="connsiteX53" fmla="*/ 355101 w 1751625"/>
                  <a:gd name="connsiteY53" fmla="*/ 2224212 h 2368046"/>
                  <a:gd name="connsiteX54" fmla="*/ 435479 w 1751625"/>
                  <a:gd name="connsiteY54" fmla="*/ 2128605 h 2368046"/>
                  <a:gd name="connsiteX55" fmla="*/ 494704 w 1751625"/>
                  <a:gd name="connsiteY55" fmla="*/ 2113376 h 2368046"/>
                  <a:gd name="connsiteX56" fmla="*/ 441401 w 1751625"/>
                  <a:gd name="connsiteY56" fmla="*/ 1886627 h 2368046"/>
                  <a:gd name="connsiteX57" fmla="*/ 343256 w 1751625"/>
                  <a:gd name="connsiteY57" fmla="*/ 1663262 h 2368046"/>
                  <a:gd name="connsiteX58" fmla="*/ 157119 w 1751625"/>
                  <a:gd name="connsiteY58" fmla="*/ 1382363 h 2368046"/>
                  <a:gd name="connsiteX59" fmla="*/ 3132 w 1751625"/>
                  <a:gd name="connsiteY59" fmla="*/ 757111 h 2368046"/>
                  <a:gd name="connsiteX60" fmla="*/ 165580 w 1751625"/>
                  <a:gd name="connsiteY60" fmla="*/ 351839 h 2368046"/>
                  <a:gd name="connsiteX61" fmla="*/ 626693 w 1751625"/>
                  <a:gd name="connsiteY61" fmla="*/ 37098 h 2368046"/>
                  <a:gd name="connsiteX62" fmla="*/ 905053 w 1751625"/>
                  <a:gd name="connsiteY62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808470 w 1751625"/>
                  <a:gd name="connsiteY21" fmla="*/ 2074377 h 2368046"/>
                  <a:gd name="connsiteX22" fmla="*/ 891516 w 1751625"/>
                  <a:gd name="connsiteY22" fmla="*/ 2083763 h 2368046"/>
                  <a:gd name="connsiteX23" fmla="*/ 1040426 w 1751625"/>
                  <a:gd name="connsiteY23" fmla="*/ 2087994 h 2368046"/>
                  <a:gd name="connsiteX24" fmla="*/ 1051754 w 1751625"/>
                  <a:gd name="connsiteY24" fmla="*/ 2086248 h 2368046"/>
                  <a:gd name="connsiteX25" fmla="*/ 1110737 w 1751625"/>
                  <a:gd name="connsiteY25" fmla="*/ 2089125 h 2368046"/>
                  <a:gd name="connsiteX26" fmla="*/ 1124394 w 1751625"/>
                  <a:gd name="connsiteY26" fmla="*/ 2087055 h 2368046"/>
                  <a:gd name="connsiteX27" fmla="*/ 1125615 w 1751625"/>
                  <a:gd name="connsiteY27" fmla="*/ 2088153 h 2368046"/>
                  <a:gd name="connsiteX28" fmla="*/ 1141109 w 1751625"/>
                  <a:gd name="connsiteY28" fmla="*/ 2089686 h 2368046"/>
                  <a:gd name="connsiteX29" fmla="*/ 1213872 w 1751625"/>
                  <a:gd name="connsiteY29" fmla="*/ 2093070 h 2368046"/>
                  <a:gd name="connsiteX30" fmla="*/ 1241792 w 1751625"/>
                  <a:gd name="connsiteY30" fmla="*/ 2072764 h 2368046"/>
                  <a:gd name="connsiteX31" fmla="*/ 1272251 w 1751625"/>
                  <a:gd name="connsiteY31" fmla="*/ 1923854 h 2368046"/>
                  <a:gd name="connsiteX32" fmla="*/ 1445697 w 1751625"/>
                  <a:gd name="connsiteY32" fmla="*/ 1504199 h 2368046"/>
                  <a:gd name="connsiteX33" fmla="*/ 1569225 w 1751625"/>
                  <a:gd name="connsiteY33" fmla="*/ 1329061 h 2368046"/>
                  <a:gd name="connsiteX34" fmla="*/ 1673293 w 1751625"/>
                  <a:gd name="connsiteY34" fmla="*/ 1043932 h 2368046"/>
                  <a:gd name="connsiteX35" fmla="*/ 1673293 w 1751625"/>
                  <a:gd name="connsiteY35" fmla="*/ 682656 h 2368046"/>
                  <a:gd name="connsiteX36" fmla="*/ 1203719 w 1751625"/>
                  <a:gd name="connsiteY36" fmla="*/ 125936 h 2368046"/>
                  <a:gd name="connsiteX37" fmla="*/ 912423 w 1751625"/>
                  <a:gd name="connsiteY37" fmla="*/ 53293 h 2368046"/>
                  <a:gd name="connsiteX38" fmla="*/ 905053 w 1751625"/>
                  <a:gd name="connsiteY38" fmla="*/ 928 h 2368046"/>
                  <a:gd name="connsiteX39" fmla="*/ 1180875 w 1751625"/>
                  <a:gd name="connsiteY39" fmla="*/ 59942 h 2368046"/>
                  <a:gd name="connsiteX40" fmla="*/ 1713905 w 1751625"/>
                  <a:gd name="connsiteY40" fmla="*/ 628507 h 2368046"/>
                  <a:gd name="connsiteX41" fmla="*/ 1730826 w 1751625"/>
                  <a:gd name="connsiteY41" fmla="*/ 1038009 h 2368046"/>
                  <a:gd name="connsiteX42" fmla="*/ 1570071 w 1751625"/>
                  <a:gd name="connsiteY42" fmla="*/ 1425513 h 2368046"/>
                  <a:gd name="connsiteX43" fmla="*/ 1441467 w 1751625"/>
                  <a:gd name="connsiteY43" fmla="*/ 1602344 h 2368046"/>
                  <a:gd name="connsiteX44" fmla="*/ 1325554 w 1751625"/>
                  <a:gd name="connsiteY44" fmla="*/ 1930623 h 2368046"/>
                  <a:gd name="connsiteX45" fmla="*/ 1271405 w 1751625"/>
                  <a:gd name="connsiteY45" fmla="*/ 2138758 h 2368046"/>
                  <a:gd name="connsiteX46" fmla="*/ 1310325 w 1751625"/>
                  <a:gd name="connsiteY46" fmla="*/ 2151450 h 2368046"/>
                  <a:gd name="connsiteX47" fmla="*/ 1401701 w 1751625"/>
                  <a:gd name="connsiteY47" fmla="*/ 2269055 h 2368046"/>
                  <a:gd name="connsiteX48" fmla="*/ 1283250 w 1751625"/>
                  <a:gd name="connsiteY48" fmla="*/ 2367200 h 2368046"/>
                  <a:gd name="connsiteX49" fmla="*/ 1253637 w 1751625"/>
                  <a:gd name="connsiteY49" fmla="*/ 2368046 h 2368046"/>
                  <a:gd name="connsiteX50" fmla="*/ 482859 w 1751625"/>
                  <a:gd name="connsiteY50" fmla="*/ 2341817 h 2368046"/>
                  <a:gd name="connsiteX51" fmla="*/ 419403 w 1751625"/>
                  <a:gd name="connsiteY51" fmla="*/ 2324050 h 2368046"/>
                  <a:gd name="connsiteX52" fmla="*/ 355101 w 1751625"/>
                  <a:gd name="connsiteY52" fmla="*/ 2224212 h 2368046"/>
                  <a:gd name="connsiteX53" fmla="*/ 435479 w 1751625"/>
                  <a:gd name="connsiteY53" fmla="*/ 2128605 h 2368046"/>
                  <a:gd name="connsiteX54" fmla="*/ 494704 w 1751625"/>
                  <a:gd name="connsiteY54" fmla="*/ 2113376 h 2368046"/>
                  <a:gd name="connsiteX55" fmla="*/ 441401 w 1751625"/>
                  <a:gd name="connsiteY55" fmla="*/ 1886627 h 2368046"/>
                  <a:gd name="connsiteX56" fmla="*/ 343256 w 1751625"/>
                  <a:gd name="connsiteY56" fmla="*/ 1663262 h 2368046"/>
                  <a:gd name="connsiteX57" fmla="*/ 157119 w 1751625"/>
                  <a:gd name="connsiteY57" fmla="*/ 1382363 h 2368046"/>
                  <a:gd name="connsiteX58" fmla="*/ 3132 w 1751625"/>
                  <a:gd name="connsiteY58" fmla="*/ 757111 h 2368046"/>
                  <a:gd name="connsiteX59" fmla="*/ 165580 w 1751625"/>
                  <a:gd name="connsiteY59" fmla="*/ 351839 h 2368046"/>
                  <a:gd name="connsiteX60" fmla="*/ 626693 w 1751625"/>
                  <a:gd name="connsiteY60" fmla="*/ 37098 h 2368046"/>
                  <a:gd name="connsiteX61" fmla="*/ 905053 w 1751625"/>
                  <a:gd name="connsiteY61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808470 w 1751625"/>
                  <a:gd name="connsiteY21" fmla="*/ 2074377 h 2368046"/>
                  <a:gd name="connsiteX22" fmla="*/ 1040426 w 1751625"/>
                  <a:gd name="connsiteY22" fmla="*/ 2087994 h 2368046"/>
                  <a:gd name="connsiteX23" fmla="*/ 1051754 w 1751625"/>
                  <a:gd name="connsiteY23" fmla="*/ 2086248 h 2368046"/>
                  <a:gd name="connsiteX24" fmla="*/ 1110737 w 1751625"/>
                  <a:gd name="connsiteY24" fmla="*/ 2089125 h 2368046"/>
                  <a:gd name="connsiteX25" fmla="*/ 1124394 w 1751625"/>
                  <a:gd name="connsiteY25" fmla="*/ 2087055 h 2368046"/>
                  <a:gd name="connsiteX26" fmla="*/ 1125615 w 1751625"/>
                  <a:gd name="connsiteY26" fmla="*/ 2088153 h 2368046"/>
                  <a:gd name="connsiteX27" fmla="*/ 1141109 w 1751625"/>
                  <a:gd name="connsiteY27" fmla="*/ 2089686 h 2368046"/>
                  <a:gd name="connsiteX28" fmla="*/ 1213872 w 1751625"/>
                  <a:gd name="connsiteY28" fmla="*/ 2093070 h 2368046"/>
                  <a:gd name="connsiteX29" fmla="*/ 1241792 w 1751625"/>
                  <a:gd name="connsiteY29" fmla="*/ 2072764 h 2368046"/>
                  <a:gd name="connsiteX30" fmla="*/ 1272251 w 1751625"/>
                  <a:gd name="connsiteY30" fmla="*/ 1923854 h 2368046"/>
                  <a:gd name="connsiteX31" fmla="*/ 1445697 w 1751625"/>
                  <a:gd name="connsiteY31" fmla="*/ 1504199 h 2368046"/>
                  <a:gd name="connsiteX32" fmla="*/ 1569225 w 1751625"/>
                  <a:gd name="connsiteY32" fmla="*/ 1329061 h 2368046"/>
                  <a:gd name="connsiteX33" fmla="*/ 1673293 w 1751625"/>
                  <a:gd name="connsiteY33" fmla="*/ 1043932 h 2368046"/>
                  <a:gd name="connsiteX34" fmla="*/ 1673293 w 1751625"/>
                  <a:gd name="connsiteY34" fmla="*/ 682656 h 2368046"/>
                  <a:gd name="connsiteX35" fmla="*/ 1203719 w 1751625"/>
                  <a:gd name="connsiteY35" fmla="*/ 125936 h 2368046"/>
                  <a:gd name="connsiteX36" fmla="*/ 912423 w 1751625"/>
                  <a:gd name="connsiteY36" fmla="*/ 53293 h 2368046"/>
                  <a:gd name="connsiteX37" fmla="*/ 905053 w 1751625"/>
                  <a:gd name="connsiteY37" fmla="*/ 928 h 2368046"/>
                  <a:gd name="connsiteX38" fmla="*/ 1180875 w 1751625"/>
                  <a:gd name="connsiteY38" fmla="*/ 59942 h 2368046"/>
                  <a:gd name="connsiteX39" fmla="*/ 1713905 w 1751625"/>
                  <a:gd name="connsiteY39" fmla="*/ 628507 h 2368046"/>
                  <a:gd name="connsiteX40" fmla="*/ 1730826 w 1751625"/>
                  <a:gd name="connsiteY40" fmla="*/ 1038009 h 2368046"/>
                  <a:gd name="connsiteX41" fmla="*/ 1570071 w 1751625"/>
                  <a:gd name="connsiteY41" fmla="*/ 1425513 h 2368046"/>
                  <a:gd name="connsiteX42" fmla="*/ 1441467 w 1751625"/>
                  <a:gd name="connsiteY42" fmla="*/ 1602344 h 2368046"/>
                  <a:gd name="connsiteX43" fmla="*/ 1325554 w 1751625"/>
                  <a:gd name="connsiteY43" fmla="*/ 1930623 h 2368046"/>
                  <a:gd name="connsiteX44" fmla="*/ 1271405 w 1751625"/>
                  <a:gd name="connsiteY44" fmla="*/ 2138758 h 2368046"/>
                  <a:gd name="connsiteX45" fmla="*/ 1310325 w 1751625"/>
                  <a:gd name="connsiteY45" fmla="*/ 2151450 h 2368046"/>
                  <a:gd name="connsiteX46" fmla="*/ 1401701 w 1751625"/>
                  <a:gd name="connsiteY46" fmla="*/ 2269055 h 2368046"/>
                  <a:gd name="connsiteX47" fmla="*/ 1283250 w 1751625"/>
                  <a:gd name="connsiteY47" fmla="*/ 2367200 h 2368046"/>
                  <a:gd name="connsiteX48" fmla="*/ 1253637 w 1751625"/>
                  <a:gd name="connsiteY48" fmla="*/ 2368046 h 2368046"/>
                  <a:gd name="connsiteX49" fmla="*/ 482859 w 1751625"/>
                  <a:gd name="connsiteY49" fmla="*/ 2341817 h 2368046"/>
                  <a:gd name="connsiteX50" fmla="*/ 419403 w 1751625"/>
                  <a:gd name="connsiteY50" fmla="*/ 2324050 h 2368046"/>
                  <a:gd name="connsiteX51" fmla="*/ 355101 w 1751625"/>
                  <a:gd name="connsiteY51" fmla="*/ 2224212 h 2368046"/>
                  <a:gd name="connsiteX52" fmla="*/ 435479 w 1751625"/>
                  <a:gd name="connsiteY52" fmla="*/ 2128605 h 2368046"/>
                  <a:gd name="connsiteX53" fmla="*/ 494704 w 1751625"/>
                  <a:gd name="connsiteY53" fmla="*/ 2113376 h 2368046"/>
                  <a:gd name="connsiteX54" fmla="*/ 441401 w 1751625"/>
                  <a:gd name="connsiteY54" fmla="*/ 1886627 h 2368046"/>
                  <a:gd name="connsiteX55" fmla="*/ 343256 w 1751625"/>
                  <a:gd name="connsiteY55" fmla="*/ 1663262 h 2368046"/>
                  <a:gd name="connsiteX56" fmla="*/ 157119 w 1751625"/>
                  <a:gd name="connsiteY56" fmla="*/ 1382363 h 2368046"/>
                  <a:gd name="connsiteX57" fmla="*/ 3132 w 1751625"/>
                  <a:gd name="connsiteY57" fmla="*/ 757111 h 2368046"/>
                  <a:gd name="connsiteX58" fmla="*/ 165580 w 1751625"/>
                  <a:gd name="connsiteY58" fmla="*/ 351839 h 2368046"/>
                  <a:gd name="connsiteX59" fmla="*/ 626693 w 1751625"/>
                  <a:gd name="connsiteY59" fmla="*/ 37098 h 2368046"/>
                  <a:gd name="connsiteX60" fmla="*/ 905053 w 1751625"/>
                  <a:gd name="connsiteY60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804039 w 1751625"/>
                  <a:gd name="connsiteY20" fmla="*/ 2076850 h 2368046"/>
                  <a:gd name="connsiteX21" fmla="*/ 1040426 w 1751625"/>
                  <a:gd name="connsiteY21" fmla="*/ 2087994 h 2368046"/>
                  <a:gd name="connsiteX22" fmla="*/ 1051754 w 1751625"/>
                  <a:gd name="connsiteY22" fmla="*/ 2086248 h 2368046"/>
                  <a:gd name="connsiteX23" fmla="*/ 1110737 w 1751625"/>
                  <a:gd name="connsiteY23" fmla="*/ 2089125 h 2368046"/>
                  <a:gd name="connsiteX24" fmla="*/ 1124394 w 1751625"/>
                  <a:gd name="connsiteY24" fmla="*/ 2087055 h 2368046"/>
                  <a:gd name="connsiteX25" fmla="*/ 1125615 w 1751625"/>
                  <a:gd name="connsiteY25" fmla="*/ 2088153 h 2368046"/>
                  <a:gd name="connsiteX26" fmla="*/ 1141109 w 1751625"/>
                  <a:gd name="connsiteY26" fmla="*/ 2089686 h 2368046"/>
                  <a:gd name="connsiteX27" fmla="*/ 1213872 w 1751625"/>
                  <a:gd name="connsiteY27" fmla="*/ 2093070 h 2368046"/>
                  <a:gd name="connsiteX28" fmla="*/ 1241792 w 1751625"/>
                  <a:gd name="connsiteY28" fmla="*/ 2072764 h 2368046"/>
                  <a:gd name="connsiteX29" fmla="*/ 1272251 w 1751625"/>
                  <a:gd name="connsiteY29" fmla="*/ 1923854 h 2368046"/>
                  <a:gd name="connsiteX30" fmla="*/ 1445697 w 1751625"/>
                  <a:gd name="connsiteY30" fmla="*/ 1504199 h 2368046"/>
                  <a:gd name="connsiteX31" fmla="*/ 1569225 w 1751625"/>
                  <a:gd name="connsiteY31" fmla="*/ 1329061 h 2368046"/>
                  <a:gd name="connsiteX32" fmla="*/ 1673293 w 1751625"/>
                  <a:gd name="connsiteY32" fmla="*/ 1043932 h 2368046"/>
                  <a:gd name="connsiteX33" fmla="*/ 1673293 w 1751625"/>
                  <a:gd name="connsiteY33" fmla="*/ 682656 h 2368046"/>
                  <a:gd name="connsiteX34" fmla="*/ 1203719 w 1751625"/>
                  <a:gd name="connsiteY34" fmla="*/ 125936 h 2368046"/>
                  <a:gd name="connsiteX35" fmla="*/ 912423 w 1751625"/>
                  <a:gd name="connsiteY35" fmla="*/ 53293 h 2368046"/>
                  <a:gd name="connsiteX36" fmla="*/ 905053 w 1751625"/>
                  <a:gd name="connsiteY36" fmla="*/ 928 h 2368046"/>
                  <a:gd name="connsiteX37" fmla="*/ 1180875 w 1751625"/>
                  <a:gd name="connsiteY37" fmla="*/ 59942 h 2368046"/>
                  <a:gd name="connsiteX38" fmla="*/ 1713905 w 1751625"/>
                  <a:gd name="connsiteY38" fmla="*/ 628507 h 2368046"/>
                  <a:gd name="connsiteX39" fmla="*/ 1730826 w 1751625"/>
                  <a:gd name="connsiteY39" fmla="*/ 1038009 h 2368046"/>
                  <a:gd name="connsiteX40" fmla="*/ 1570071 w 1751625"/>
                  <a:gd name="connsiteY40" fmla="*/ 1425513 h 2368046"/>
                  <a:gd name="connsiteX41" fmla="*/ 1441467 w 1751625"/>
                  <a:gd name="connsiteY41" fmla="*/ 1602344 h 2368046"/>
                  <a:gd name="connsiteX42" fmla="*/ 1325554 w 1751625"/>
                  <a:gd name="connsiteY42" fmla="*/ 1930623 h 2368046"/>
                  <a:gd name="connsiteX43" fmla="*/ 1271405 w 1751625"/>
                  <a:gd name="connsiteY43" fmla="*/ 2138758 h 2368046"/>
                  <a:gd name="connsiteX44" fmla="*/ 1310325 w 1751625"/>
                  <a:gd name="connsiteY44" fmla="*/ 2151450 h 2368046"/>
                  <a:gd name="connsiteX45" fmla="*/ 1401701 w 1751625"/>
                  <a:gd name="connsiteY45" fmla="*/ 2269055 h 2368046"/>
                  <a:gd name="connsiteX46" fmla="*/ 1283250 w 1751625"/>
                  <a:gd name="connsiteY46" fmla="*/ 2367200 h 2368046"/>
                  <a:gd name="connsiteX47" fmla="*/ 1253637 w 1751625"/>
                  <a:gd name="connsiteY47" fmla="*/ 2368046 h 2368046"/>
                  <a:gd name="connsiteX48" fmla="*/ 482859 w 1751625"/>
                  <a:gd name="connsiteY48" fmla="*/ 2341817 h 2368046"/>
                  <a:gd name="connsiteX49" fmla="*/ 419403 w 1751625"/>
                  <a:gd name="connsiteY49" fmla="*/ 2324050 h 2368046"/>
                  <a:gd name="connsiteX50" fmla="*/ 355101 w 1751625"/>
                  <a:gd name="connsiteY50" fmla="*/ 2224212 h 2368046"/>
                  <a:gd name="connsiteX51" fmla="*/ 435479 w 1751625"/>
                  <a:gd name="connsiteY51" fmla="*/ 2128605 h 2368046"/>
                  <a:gd name="connsiteX52" fmla="*/ 494704 w 1751625"/>
                  <a:gd name="connsiteY52" fmla="*/ 2113376 h 2368046"/>
                  <a:gd name="connsiteX53" fmla="*/ 441401 w 1751625"/>
                  <a:gd name="connsiteY53" fmla="*/ 1886627 h 2368046"/>
                  <a:gd name="connsiteX54" fmla="*/ 343256 w 1751625"/>
                  <a:gd name="connsiteY54" fmla="*/ 1663262 h 2368046"/>
                  <a:gd name="connsiteX55" fmla="*/ 157119 w 1751625"/>
                  <a:gd name="connsiteY55" fmla="*/ 1382363 h 2368046"/>
                  <a:gd name="connsiteX56" fmla="*/ 3132 w 1751625"/>
                  <a:gd name="connsiteY56" fmla="*/ 757111 h 2368046"/>
                  <a:gd name="connsiteX57" fmla="*/ 165580 w 1751625"/>
                  <a:gd name="connsiteY57" fmla="*/ 351839 h 2368046"/>
                  <a:gd name="connsiteX58" fmla="*/ 626693 w 1751625"/>
                  <a:gd name="connsiteY58" fmla="*/ 37098 h 2368046"/>
                  <a:gd name="connsiteX59" fmla="*/ 905053 w 1751625"/>
                  <a:gd name="connsiteY59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787448 w 1751625"/>
                  <a:gd name="connsiteY19" fmla="*/ 2077841 h 2368046"/>
                  <a:gd name="connsiteX20" fmla="*/ 1040426 w 1751625"/>
                  <a:gd name="connsiteY20" fmla="*/ 2087994 h 2368046"/>
                  <a:gd name="connsiteX21" fmla="*/ 1051754 w 1751625"/>
                  <a:gd name="connsiteY21" fmla="*/ 2086248 h 2368046"/>
                  <a:gd name="connsiteX22" fmla="*/ 1110737 w 1751625"/>
                  <a:gd name="connsiteY22" fmla="*/ 2089125 h 2368046"/>
                  <a:gd name="connsiteX23" fmla="*/ 1124394 w 1751625"/>
                  <a:gd name="connsiteY23" fmla="*/ 2087055 h 2368046"/>
                  <a:gd name="connsiteX24" fmla="*/ 1125615 w 1751625"/>
                  <a:gd name="connsiteY24" fmla="*/ 2088153 h 2368046"/>
                  <a:gd name="connsiteX25" fmla="*/ 1141109 w 1751625"/>
                  <a:gd name="connsiteY25" fmla="*/ 2089686 h 2368046"/>
                  <a:gd name="connsiteX26" fmla="*/ 1213872 w 1751625"/>
                  <a:gd name="connsiteY26" fmla="*/ 2093070 h 2368046"/>
                  <a:gd name="connsiteX27" fmla="*/ 1241792 w 1751625"/>
                  <a:gd name="connsiteY27" fmla="*/ 2072764 h 2368046"/>
                  <a:gd name="connsiteX28" fmla="*/ 1272251 w 1751625"/>
                  <a:gd name="connsiteY28" fmla="*/ 1923854 h 2368046"/>
                  <a:gd name="connsiteX29" fmla="*/ 1445697 w 1751625"/>
                  <a:gd name="connsiteY29" fmla="*/ 1504199 h 2368046"/>
                  <a:gd name="connsiteX30" fmla="*/ 1569225 w 1751625"/>
                  <a:gd name="connsiteY30" fmla="*/ 1329061 h 2368046"/>
                  <a:gd name="connsiteX31" fmla="*/ 1673293 w 1751625"/>
                  <a:gd name="connsiteY31" fmla="*/ 1043932 h 2368046"/>
                  <a:gd name="connsiteX32" fmla="*/ 1673293 w 1751625"/>
                  <a:gd name="connsiteY32" fmla="*/ 682656 h 2368046"/>
                  <a:gd name="connsiteX33" fmla="*/ 1203719 w 1751625"/>
                  <a:gd name="connsiteY33" fmla="*/ 125936 h 2368046"/>
                  <a:gd name="connsiteX34" fmla="*/ 912423 w 1751625"/>
                  <a:gd name="connsiteY34" fmla="*/ 53293 h 2368046"/>
                  <a:gd name="connsiteX35" fmla="*/ 905053 w 1751625"/>
                  <a:gd name="connsiteY35" fmla="*/ 928 h 2368046"/>
                  <a:gd name="connsiteX36" fmla="*/ 1180875 w 1751625"/>
                  <a:gd name="connsiteY36" fmla="*/ 59942 h 2368046"/>
                  <a:gd name="connsiteX37" fmla="*/ 1713905 w 1751625"/>
                  <a:gd name="connsiteY37" fmla="*/ 628507 h 2368046"/>
                  <a:gd name="connsiteX38" fmla="*/ 1730826 w 1751625"/>
                  <a:gd name="connsiteY38" fmla="*/ 1038009 h 2368046"/>
                  <a:gd name="connsiteX39" fmla="*/ 1570071 w 1751625"/>
                  <a:gd name="connsiteY39" fmla="*/ 1425513 h 2368046"/>
                  <a:gd name="connsiteX40" fmla="*/ 1441467 w 1751625"/>
                  <a:gd name="connsiteY40" fmla="*/ 1602344 h 2368046"/>
                  <a:gd name="connsiteX41" fmla="*/ 1325554 w 1751625"/>
                  <a:gd name="connsiteY41" fmla="*/ 1930623 h 2368046"/>
                  <a:gd name="connsiteX42" fmla="*/ 1271405 w 1751625"/>
                  <a:gd name="connsiteY42" fmla="*/ 2138758 h 2368046"/>
                  <a:gd name="connsiteX43" fmla="*/ 1310325 w 1751625"/>
                  <a:gd name="connsiteY43" fmla="*/ 2151450 h 2368046"/>
                  <a:gd name="connsiteX44" fmla="*/ 1401701 w 1751625"/>
                  <a:gd name="connsiteY44" fmla="*/ 2269055 h 2368046"/>
                  <a:gd name="connsiteX45" fmla="*/ 1283250 w 1751625"/>
                  <a:gd name="connsiteY45" fmla="*/ 2367200 h 2368046"/>
                  <a:gd name="connsiteX46" fmla="*/ 1253637 w 1751625"/>
                  <a:gd name="connsiteY46" fmla="*/ 2368046 h 2368046"/>
                  <a:gd name="connsiteX47" fmla="*/ 482859 w 1751625"/>
                  <a:gd name="connsiteY47" fmla="*/ 2341817 h 2368046"/>
                  <a:gd name="connsiteX48" fmla="*/ 419403 w 1751625"/>
                  <a:gd name="connsiteY48" fmla="*/ 2324050 h 2368046"/>
                  <a:gd name="connsiteX49" fmla="*/ 355101 w 1751625"/>
                  <a:gd name="connsiteY49" fmla="*/ 2224212 h 2368046"/>
                  <a:gd name="connsiteX50" fmla="*/ 435479 w 1751625"/>
                  <a:gd name="connsiteY50" fmla="*/ 2128605 h 2368046"/>
                  <a:gd name="connsiteX51" fmla="*/ 494704 w 1751625"/>
                  <a:gd name="connsiteY51" fmla="*/ 2113376 h 2368046"/>
                  <a:gd name="connsiteX52" fmla="*/ 441401 w 1751625"/>
                  <a:gd name="connsiteY52" fmla="*/ 1886627 h 2368046"/>
                  <a:gd name="connsiteX53" fmla="*/ 343256 w 1751625"/>
                  <a:gd name="connsiteY53" fmla="*/ 1663262 h 2368046"/>
                  <a:gd name="connsiteX54" fmla="*/ 157119 w 1751625"/>
                  <a:gd name="connsiteY54" fmla="*/ 1382363 h 2368046"/>
                  <a:gd name="connsiteX55" fmla="*/ 3132 w 1751625"/>
                  <a:gd name="connsiteY55" fmla="*/ 757111 h 2368046"/>
                  <a:gd name="connsiteX56" fmla="*/ 165580 w 1751625"/>
                  <a:gd name="connsiteY56" fmla="*/ 351839 h 2368046"/>
                  <a:gd name="connsiteX57" fmla="*/ 626693 w 1751625"/>
                  <a:gd name="connsiteY57" fmla="*/ 37098 h 2368046"/>
                  <a:gd name="connsiteX58" fmla="*/ 905053 w 1751625"/>
                  <a:gd name="connsiteY58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040426 w 1751625"/>
                  <a:gd name="connsiteY19" fmla="*/ 2087994 h 2368046"/>
                  <a:gd name="connsiteX20" fmla="*/ 1051754 w 1751625"/>
                  <a:gd name="connsiteY20" fmla="*/ 2086248 h 2368046"/>
                  <a:gd name="connsiteX21" fmla="*/ 1110737 w 1751625"/>
                  <a:gd name="connsiteY21" fmla="*/ 2089125 h 2368046"/>
                  <a:gd name="connsiteX22" fmla="*/ 1124394 w 1751625"/>
                  <a:gd name="connsiteY22" fmla="*/ 2087055 h 2368046"/>
                  <a:gd name="connsiteX23" fmla="*/ 1125615 w 1751625"/>
                  <a:gd name="connsiteY23" fmla="*/ 2088153 h 2368046"/>
                  <a:gd name="connsiteX24" fmla="*/ 1141109 w 1751625"/>
                  <a:gd name="connsiteY24" fmla="*/ 2089686 h 2368046"/>
                  <a:gd name="connsiteX25" fmla="*/ 1213872 w 1751625"/>
                  <a:gd name="connsiteY25" fmla="*/ 2093070 h 2368046"/>
                  <a:gd name="connsiteX26" fmla="*/ 1241792 w 1751625"/>
                  <a:gd name="connsiteY26" fmla="*/ 2072764 h 2368046"/>
                  <a:gd name="connsiteX27" fmla="*/ 1272251 w 1751625"/>
                  <a:gd name="connsiteY27" fmla="*/ 1923854 h 2368046"/>
                  <a:gd name="connsiteX28" fmla="*/ 1445697 w 1751625"/>
                  <a:gd name="connsiteY28" fmla="*/ 1504199 h 2368046"/>
                  <a:gd name="connsiteX29" fmla="*/ 1569225 w 1751625"/>
                  <a:gd name="connsiteY29" fmla="*/ 1329061 h 2368046"/>
                  <a:gd name="connsiteX30" fmla="*/ 1673293 w 1751625"/>
                  <a:gd name="connsiteY30" fmla="*/ 1043932 h 2368046"/>
                  <a:gd name="connsiteX31" fmla="*/ 1673293 w 1751625"/>
                  <a:gd name="connsiteY31" fmla="*/ 682656 h 2368046"/>
                  <a:gd name="connsiteX32" fmla="*/ 1203719 w 1751625"/>
                  <a:gd name="connsiteY32" fmla="*/ 125936 h 2368046"/>
                  <a:gd name="connsiteX33" fmla="*/ 912423 w 1751625"/>
                  <a:gd name="connsiteY33" fmla="*/ 53293 h 2368046"/>
                  <a:gd name="connsiteX34" fmla="*/ 905053 w 1751625"/>
                  <a:gd name="connsiteY34" fmla="*/ 928 h 2368046"/>
                  <a:gd name="connsiteX35" fmla="*/ 1180875 w 1751625"/>
                  <a:gd name="connsiteY35" fmla="*/ 59942 h 2368046"/>
                  <a:gd name="connsiteX36" fmla="*/ 1713905 w 1751625"/>
                  <a:gd name="connsiteY36" fmla="*/ 628507 h 2368046"/>
                  <a:gd name="connsiteX37" fmla="*/ 1730826 w 1751625"/>
                  <a:gd name="connsiteY37" fmla="*/ 1038009 h 2368046"/>
                  <a:gd name="connsiteX38" fmla="*/ 1570071 w 1751625"/>
                  <a:gd name="connsiteY38" fmla="*/ 1425513 h 2368046"/>
                  <a:gd name="connsiteX39" fmla="*/ 1441467 w 1751625"/>
                  <a:gd name="connsiteY39" fmla="*/ 1602344 h 2368046"/>
                  <a:gd name="connsiteX40" fmla="*/ 1325554 w 1751625"/>
                  <a:gd name="connsiteY40" fmla="*/ 1930623 h 2368046"/>
                  <a:gd name="connsiteX41" fmla="*/ 1271405 w 1751625"/>
                  <a:gd name="connsiteY41" fmla="*/ 2138758 h 2368046"/>
                  <a:gd name="connsiteX42" fmla="*/ 1310325 w 1751625"/>
                  <a:gd name="connsiteY42" fmla="*/ 2151450 h 2368046"/>
                  <a:gd name="connsiteX43" fmla="*/ 1401701 w 1751625"/>
                  <a:gd name="connsiteY43" fmla="*/ 2269055 h 2368046"/>
                  <a:gd name="connsiteX44" fmla="*/ 1283250 w 1751625"/>
                  <a:gd name="connsiteY44" fmla="*/ 2367200 h 2368046"/>
                  <a:gd name="connsiteX45" fmla="*/ 1253637 w 1751625"/>
                  <a:gd name="connsiteY45" fmla="*/ 2368046 h 2368046"/>
                  <a:gd name="connsiteX46" fmla="*/ 482859 w 1751625"/>
                  <a:gd name="connsiteY46" fmla="*/ 2341817 h 2368046"/>
                  <a:gd name="connsiteX47" fmla="*/ 419403 w 1751625"/>
                  <a:gd name="connsiteY47" fmla="*/ 2324050 h 2368046"/>
                  <a:gd name="connsiteX48" fmla="*/ 355101 w 1751625"/>
                  <a:gd name="connsiteY48" fmla="*/ 2224212 h 2368046"/>
                  <a:gd name="connsiteX49" fmla="*/ 435479 w 1751625"/>
                  <a:gd name="connsiteY49" fmla="*/ 2128605 h 2368046"/>
                  <a:gd name="connsiteX50" fmla="*/ 494704 w 1751625"/>
                  <a:gd name="connsiteY50" fmla="*/ 2113376 h 2368046"/>
                  <a:gd name="connsiteX51" fmla="*/ 441401 w 1751625"/>
                  <a:gd name="connsiteY51" fmla="*/ 1886627 h 2368046"/>
                  <a:gd name="connsiteX52" fmla="*/ 343256 w 1751625"/>
                  <a:gd name="connsiteY52" fmla="*/ 1663262 h 2368046"/>
                  <a:gd name="connsiteX53" fmla="*/ 157119 w 1751625"/>
                  <a:gd name="connsiteY53" fmla="*/ 1382363 h 2368046"/>
                  <a:gd name="connsiteX54" fmla="*/ 3132 w 1751625"/>
                  <a:gd name="connsiteY54" fmla="*/ 757111 h 2368046"/>
                  <a:gd name="connsiteX55" fmla="*/ 165580 w 1751625"/>
                  <a:gd name="connsiteY55" fmla="*/ 351839 h 2368046"/>
                  <a:gd name="connsiteX56" fmla="*/ 626693 w 1751625"/>
                  <a:gd name="connsiteY56" fmla="*/ 37098 h 2368046"/>
                  <a:gd name="connsiteX57" fmla="*/ 905053 w 1751625"/>
                  <a:gd name="connsiteY57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040426 w 1751625"/>
                  <a:gd name="connsiteY19" fmla="*/ 2087994 h 2368046"/>
                  <a:gd name="connsiteX20" fmla="*/ 1051754 w 1751625"/>
                  <a:gd name="connsiteY20" fmla="*/ 2086248 h 2368046"/>
                  <a:gd name="connsiteX21" fmla="*/ 1124394 w 1751625"/>
                  <a:gd name="connsiteY21" fmla="*/ 2087055 h 2368046"/>
                  <a:gd name="connsiteX22" fmla="*/ 1125615 w 1751625"/>
                  <a:gd name="connsiteY22" fmla="*/ 2088153 h 2368046"/>
                  <a:gd name="connsiteX23" fmla="*/ 1141109 w 1751625"/>
                  <a:gd name="connsiteY23" fmla="*/ 2089686 h 2368046"/>
                  <a:gd name="connsiteX24" fmla="*/ 1213872 w 1751625"/>
                  <a:gd name="connsiteY24" fmla="*/ 2093070 h 2368046"/>
                  <a:gd name="connsiteX25" fmla="*/ 1241792 w 1751625"/>
                  <a:gd name="connsiteY25" fmla="*/ 2072764 h 2368046"/>
                  <a:gd name="connsiteX26" fmla="*/ 1272251 w 1751625"/>
                  <a:gd name="connsiteY26" fmla="*/ 1923854 h 2368046"/>
                  <a:gd name="connsiteX27" fmla="*/ 1445697 w 1751625"/>
                  <a:gd name="connsiteY27" fmla="*/ 1504199 h 2368046"/>
                  <a:gd name="connsiteX28" fmla="*/ 1569225 w 1751625"/>
                  <a:gd name="connsiteY28" fmla="*/ 1329061 h 2368046"/>
                  <a:gd name="connsiteX29" fmla="*/ 1673293 w 1751625"/>
                  <a:gd name="connsiteY29" fmla="*/ 1043932 h 2368046"/>
                  <a:gd name="connsiteX30" fmla="*/ 1673293 w 1751625"/>
                  <a:gd name="connsiteY30" fmla="*/ 682656 h 2368046"/>
                  <a:gd name="connsiteX31" fmla="*/ 1203719 w 1751625"/>
                  <a:gd name="connsiteY31" fmla="*/ 125936 h 2368046"/>
                  <a:gd name="connsiteX32" fmla="*/ 912423 w 1751625"/>
                  <a:gd name="connsiteY32" fmla="*/ 53293 h 2368046"/>
                  <a:gd name="connsiteX33" fmla="*/ 905053 w 1751625"/>
                  <a:gd name="connsiteY33" fmla="*/ 928 h 2368046"/>
                  <a:gd name="connsiteX34" fmla="*/ 1180875 w 1751625"/>
                  <a:gd name="connsiteY34" fmla="*/ 59942 h 2368046"/>
                  <a:gd name="connsiteX35" fmla="*/ 1713905 w 1751625"/>
                  <a:gd name="connsiteY35" fmla="*/ 628507 h 2368046"/>
                  <a:gd name="connsiteX36" fmla="*/ 1730826 w 1751625"/>
                  <a:gd name="connsiteY36" fmla="*/ 1038009 h 2368046"/>
                  <a:gd name="connsiteX37" fmla="*/ 1570071 w 1751625"/>
                  <a:gd name="connsiteY37" fmla="*/ 1425513 h 2368046"/>
                  <a:gd name="connsiteX38" fmla="*/ 1441467 w 1751625"/>
                  <a:gd name="connsiteY38" fmla="*/ 1602344 h 2368046"/>
                  <a:gd name="connsiteX39" fmla="*/ 1325554 w 1751625"/>
                  <a:gd name="connsiteY39" fmla="*/ 1930623 h 2368046"/>
                  <a:gd name="connsiteX40" fmla="*/ 1271405 w 1751625"/>
                  <a:gd name="connsiteY40" fmla="*/ 2138758 h 2368046"/>
                  <a:gd name="connsiteX41" fmla="*/ 1310325 w 1751625"/>
                  <a:gd name="connsiteY41" fmla="*/ 2151450 h 2368046"/>
                  <a:gd name="connsiteX42" fmla="*/ 1401701 w 1751625"/>
                  <a:gd name="connsiteY42" fmla="*/ 2269055 h 2368046"/>
                  <a:gd name="connsiteX43" fmla="*/ 1283250 w 1751625"/>
                  <a:gd name="connsiteY43" fmla="*/ 2367200 h 2368046"/>
                  <a:gd name="connsiteX44" fmla="*/ 1253637 w 1751625"/>
                  <a:gd name="connsiteY44" fmla="*/ 2368046 h 2368046"/>
                  <a:gd name="connsiteX45" fmla="*/ 482859 w 1751625"/>
                  <a:gd name="connsiteY45" fmla="*/ 2341817 h 2368046"/>
                  <a:gd name="connsiteX46" fmla="*/ 419403 w 1751625"/>
                  <a:gd name="connsiteY46" fmla="*/ 2324050 h 2368046"/>
                  <a:gd name="connsiteX47" fmla="*/ 355101 w 1751625"/>
                  <a:gd name="connsiteY47" fmla="*/ 2224212 h 2368046"/>
                  <a:gd name="connsiteX48" fmla="*/ 435479 w 1751625"/>
                  <a:gd name="connsiteY48" fmla="*/ 2128605 h 2368046"/>
                  <a:gd name="connsiteX49" fmla="*/ 494704 w 1751625"/>
                  <a:gd name="connsiteY49" fmla="*/ 2113376 h 2368046"/>
                  <a:gd name="connsiteX50" fmla="*/ 441401 w 1751625"/>
                  <a:gd name="connsiteY50" fmla="*/ 1886627 h 2368046"/>
                  <a:gd name="connsiteX51" fmla="*/ 343256 w 1751625"/>
                  <a:gd name="connsiteY51" fmla="*/ 1663262 h 2368046"/>
                  <a:gd name="connsiteX52" fmla="*/ 157119 w 1751625"/>
                  <a:gd name="connsiteY52" fmla="*/ 1382363 h 2368046"/>
                  <a:gd name="connsiteX53" fmla="*/ 3132 w 1751625"/>
                  <a:gd name="connsiteY53" fmla="*/ 757111 h 2368046"/>
                  <a:gd name="connsiteX54" fmla="*/ 165580 w 1751625"/>
                  <a:gd name="connsiteY54" fmla="*/ 351839 h 2368046"/>
                  <a:gd name="connsiteX55" fmla="*/ 626693 w 1751625"/>
                  <a:gd name="connsiteY55" fmla="*/ 37098 h 2368046"/>
                  <a:gd name="connsiteX56" fmla="*/ 905053 w 1751625"/>
                  <a:gd name="connsiteY56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040426 w 1751625"/>
                  <a:gd name="connsiteY19" fmla="*/ 2087994 h 2368046"/>
                  <a:gd name="connsiteX20" fmla="*/ 1124394 w 1751625"/>
                  <a:gd name="connsiteY20" fmla="*/ 2087055 h 2368046"/>
                  <a:gd name="connsiteX21" fmla="*/ 1125615 w 1751625"/>
                  <a:gd name="connsiteY21" fmla="*/ 2088153 h 2368046"/>
                  <a:gd name="connsiteX22" fmla="*/ 1141109 w 1751625"/>
                  <a:gd name="connsiteY22" fmla="*/ 2089686 h 2368046"/>
                  <a:gd name="connsiteX23" fmla="*/ 1213872 w 1751625"/>
                  <a:gd name="connsiteY23" fmla="*/ 2093070 h 2368046"/>
                  <a:gd name="connsiteX24" fmla="*/ 1241792 w 1751625"/>
                  <a:gd name="connsiteY24" fmla="*/ 2072764 h 2368046"/>
                  <a:gd name="connsiteX25" fmla="*/ 1272251 w 1751625"/>
                  <a:gd name="connsiteY25" fmla="*/ 1923854 h 2368046"/>
                  <a:gd name="connsiteX26" fmla="*/ 1445697 w 1751625"/>
                  <a:gd name="connsiteY26" fmla="*/ 1504199 h 2368046"/>
                  <a:gd name="connsiteX27" fmla="*/ 1569225 w 1751625"/>
                  <a:gd name="connsiteY27" fmla="*/ 1329061 h 2368046"/>
                  <a:gd name="connsiteX28" fmla="*/ 1673293 w 1751625"/>
                  <a:gd name="connsiteY28" fmla="*/ 1043932 h 2368046"/>
                  <a:gd name="connsiteX29" fmla="*/ 1673293 w 1751625"/>
                  <a:gd name="connsiteY29" fmla="*/ 682656 h 2368046"/>
                  <a:gd name="connsiteX30" fmla="*/ 1203719 w 1751625"/>
                  <a:gd name="connsiteY30" fmla="*/ 125936 h 2368046"/>
                  <a:gd name="connsiteX31" fmla="*/ 912423 w 1751625"/>
                  <a:gd name="connsiteY31" fmla="*/ 53293 h 2368046"/>
                  <a:gd name="connsiteX32" fmla="*/ 905053 w 1751625"/>
                  <a:gd name="connsiteY32" fmla="*/ 928 h 2368046"/>
                  <a:gd name="connsiteX33" fmla="*/ 1180875 w 1751625"/>
                  <a:gd name="connsiteY33" fmla="*/ 59942 h 2368046"/>
                  <a:gd name="connsiteX34" fmla="*/ 1713905 w 1751625"/>
                  <a:gd name="connsiteY34" fmla="*/ 628507 h 2368046"/>
                  <a:gd name="connsiteX35" fmla="*/ 1730826 w 1751625"/>
                  <a:gd name="connsiteY35" fmla="*/ 1038009 h 2368046"/>
                  <a:gd name="connsiteX36" fmla="*/ 1570071 w 1751625"/>
                  <a:gd name="connsiteY36" fmla="*/ 1425513 h 2368046"/>
                  <a:gd name="connsiteX37" fmla="*/ 1441467 w 1751625"/>
                  <a:gd name="connsiteY37" fmla="*/ 1602344 h 2368046"/>
                  <a:gd name="connsiteX38" fmla="*/ 1325554 w 1751625"/>
                  <a:gd name="connsiteY38" fmla="*/ 1930623 h 2368046"/>
                  <a:gd name="connsiteX39" fmla="*/ 1271405 w 1751625"/>
                  <a:gd name="connsiteY39" fmla="*/ 2138758 h 2368046"/>
                  <a:gd name="connsiteX40" fmla="*/ 1310325 w 1751625"/>
                  <a:gd name="connsiteY40" fmla="*/ 2151450 h 2368046"/>
                  <a:gd name="connsiteX41" fmla="*/ 1401701 w 1751625"/>
                  <a:gd name="connsiteY41" fmla="*/ 2269055 h 2368046"/>
                  <a:gd name="connsiteX42" fmla="*/ 1283250 w 1751625"/>
                  <a:gd name="connsiteY42" fmla="*/ 2367200 h 2368046"/>
                  <a:gd name="connsiteX43" fmla="*/ 1253637 w 1751625"/>
                  <a:gd name="connsiteY43" fmla="*/ 2368046 h 2368046"/>
                  <a:gd name="connsiteX44" fmla="*/ 482859 w 1751625"/>
                  <a:gd name="connsiteY44" fmla="*/ 2341817 h 2368046"/>
                  <a:gd name="connsiteX45" fmla="*/ 419403 w 1751625"/>
                  <a:gd name="connsiteY45" fmla="*/ 2324050 h 2368046"/>
                  <a:gd name="connsiteX46" fmla="*/ 355101 w 1751625"/>
                  <a:gd name="connsiteY46" fmla="*/ 2224212 h 2368046"/>
                  <a:gd name="connsiteX47" fmla="*/ 435479 w 1751625"/>
                  <a:gd name="connsiteY47" fmla="*/ 2128605 h 2368046"/>
                  <a:gd name="connsiteX48" fmla="*/ 494704 w 1751625"/>
                  <a:gd name="connsiteY48" fmla="*/ 2113376 h 2368046"/>
                  <a:gd name="connsiteX49" fmla="*/ 441401 w 1751625"/>
                  <a:gd name="connsiteY49" fmla="*/ 1886627 h 2368046"/>
                  <a:gd name="connsiteX50" fmla="*/ 343256 w 1751625"/>
                  <a:gd name="connsiteY50" fmla="*/ 1663262 h 2368046"/>
                  <a:gd name="connsiteX51" fmla="*/ 157119 w 1751625"/>
                  <a:gd name="connsiteY51" fmla="*/ 1382363 h 2368046"/>
                  <a:gd name="connsiteX52" fmla="*/ 3132 w 1751625"/>
                  <a:gd name="connsiteY52" fmla="*/ 757111 h 2368046"/>
                  <a:gd name="connsiteX53" fmla="*/ 165580 w 1751625"/>
                  <a:gd name="connsiteY53" fmla="*/ 351839 h 2368046"/>
                  <a:gd name="connsiteX54" fmla="*/ 626693 w 1751625"/>
                  <a:gd name="connsiteY54" fmla="*/ 37098 h 2368046"/>
                  <a:gd name="connsiteX55" fmla="*/ 905053 w 1751625"/>
                  <a:gd name="connsiteY55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124394 w 1751625"/>
                  <a:gd name="connsiteY19" fmla="*/ 2087055 h 2368046"/>
                  <a:gd name="connsiteX20" fmla="*/ 1125615 w 1751625"/>
                  <a:gd name="connsiteY20" fmla="*/ 2088153 h 2368046"/>
                  <a:gd name="connsiteX21" fmla="*/ 1141109 w 1751625"/>
                  <a:gd name="connsiteY21" fmla="*/ 2089686 h 2368046"/>
                  <a:gd name="connsiteX22" fmla="*/ 1213872 w 1751625"/>
                  <a:gd name="connsiteY22" fmla="*/ 2093070 h 2368046"/>
                  <a:gd name="connsiteX23" fmla="*/ 1241792 w 1751625"/>
                  <a:gd name="connsiteY23" fmla="*/ 2072764 h 2368046"/>
                  <a:gd name="connsiteX24" fmla="*/ 1272251 w 1751625"/>
                  <a:gd name="connsiteY24" fmla="*/ 1923854 h 2368046"/>
                  <a:gd name="connsiteX25" fmla="*/ 1445697 w 1751625"/>
                  <a:gd name="connsiteY25" fmla="*/ 1504199 h 2368046"/>
                  <a:gd name="connsiteX26" fmla="*/ 1569225 w 1751625"/>
                  <a:gd name="connsiteY26" fmla="*/ 1329061 h 2368046"/>
                  <a:gd name="connsiteX27" fmla="*/ 1673293 w 1751625"/>
                  <a:gd name="connsiteY27" fmla="*/ 1043932 h 2368046"/>
                  <a:gd name="connsiteX28" fmla="*/ 1673293 w 1751625"/>
                  <a:gd name="connsiteY28" fmla="*/ 682656 h 2368046"/>
                  <a:gd name="connsiteX29" fmla="*/ 1203719 w 1751625"/>
                  <a:gd name="connsiteY29" fmla="*/ 125936 h 2368046"/>
                  <a:gd name="connsiteX30" fmla="*/ 912423 w 1751625"/>
                  <a:gd name="connsiteY30" fmla="*/ 53293 h 2368046"/>
                  <a:gd name="connsiteX31" fmla="*/ 905053 w 1751625"/>
                  <a:gd name="connsiteY31" fmla="*/ 928 h 2368046"/>
                  <a:gd name="connsiteX32" fmla="*/ 1180875 w 1751625"/>
                  <a:gd name="connsiteY32" fmla="*/ 59942 h 2368046"/>
                  <a:gd name="connsiteX33" fmla="*/ 1713905 w 1751625"/>
                  <a:gd name="connsiteY33" fmla="*/ 628507 h 2368046"/>
                  <a:gd name="connsiteX34" fmla="*/ 1730826 w 1751625"/>
                  <a:gd name="connsiteY34" fmla="*/ 1038009 h 2368046"/>
                  <a:gd name="connsiteX35" fmla="*/ 1570071 w 1751625"/>
                  <a:gd name="connsiteY35" fmla="*/ 1425513 h 2368046"/>
                  <a:gd name="connsiteX36" fmla="*/ 1441467 w 1751625"/>
                  <a:gd name="connsiteY36" fmla="*/ 1602344 h 2368046"/>
                  <a:gd name="connsiteX37" fmla="*/ 1325554 w 1751625"/>
                  <a:gd name="connsiteY37" fmla="*/ 1930623 h 2368046"/>
                  <a:gd name="connsiteX38" fmla="*/ 1271405 w 1751625"/>
                  <a:gd name="connsiteY38" fmla="*/ 2138758 h 2368046"/>
                  <a:gd name="connsiteX39" fmla="*/ 1310325 w 1751625"/>
                  <a:gd name="connsiteY39" fmla="*/ 2151450 h 2368046"/>
                  <a:gd name="connsiteX40" fmla="*/ 1401701 w 1751625"/>
                  <a:gd name="connsiteY40" fmla="*/ 2269055 h 2368046"/>
                  <a:gd name="connsiteX41" fmla="*/ 1283250 w 1751625"/>
                  <a:gd name="connsiteY41" fmla="*/ 2367200 h 2368046"/>
                  <a:gd name="connsiteX42" fmla="*/ 1253637 w 1751625"/>
                  <a:gd name="connsiteY42" fmla="*/ 2368046 h 2368046"/>
                  <a:gd name="connsiteX43" fmla="*/ 482859 w 1751625"/>
                  <a:gd name="connsiteY43" fmla="*/ 2341817 h 2368046"/>
                  <a:gd name="connsiteX44" fmla="*/ 419403 w 1751625"/>
                  <a:gd name="connsiteY44" fmla="*/ 2324050 h 2368046"/>
                  <a:gd name="connsiteX45" fmla="*/ 355101 w 1751625"/>
                  <a:gd name="connsiteY45" fmla="*/ 2224212 h 2368046"/>
                  <a:gd name="connsiteX46" fmla="*/ 435479 w 1751625"/>
                  <a:gd name="connsiteY46" fmla="*/ 2128605 h 2368046"/>
                  <a:gd name="connsiteX47" fmla="*/ 494704 w 1751625"/>
                  <a:gd name="connsiteY47" fmla="*/ 2113376 h 2368046"/>
                  <a:gd name="connsiteX48" fmla="*/ 441401 w 1751625"/>
                  <a:gd name="connsiteY48" fmla="*/ 1886627 h 2368046"/>
                  <a:gd name="connsiteX49" fmla="*/ 343256 w 1751625"/>
                  <a:gd name="connsiteY49" fmla="*/ 1663262 h 2368046"/>
                  <a:gd name="connsiteX50" fmla="*/ 157119 w 1751625"/>
                  <a:gd name="connsiteY50" fmla="*/ 1382363 h 2368046"/>
                  <a:gd name="connsiteX51" fmla="*/ 3132 w 1751625"/>
                  <a:gd name="connsiteY51" fmla="*/ 757111 h 2368046"/>
                  <a:gd name="connsiteX52" fmla="*/ 165580 w 1751625"/>
                  <a:gd name="connsiteY52" fmla="*/ 351839 h 2368046"/>
                  <a:gd name="connsiteX53" fmla="*/ 626693 w 1751625"/>
                  <a:gd name="connsiteY53" fmla="*/ 37098 h 2368046"/>
                  <a:gd name="connsiteX54" fmla="*/ 905053 w 1751625"/>
                  <a:gd name="connsiteY54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124394 w 1751625"/>
                  <a:gd name="connsiteY19" fmla="*/ 2087055 h 2368046"/>
                  <a:gd name="connsiteX20" fmla="*/ 1125615 w 1751625"/>
                  <a:gd name="connsiteY20" fmla="*/ 2088153 h 2368046"/>
                  <a:gd name="connsiteX21" fmla="*/ 1213872 w 1751625"/>
                  <a:gd name="connsiteY21" fmla="*/ 2093070 h 2368046"/>
                  <a:gd name="connsiteX22" fmla="*/ 1241792 w 1751625"/>
                  <a:gd name="connsiteY22" fmla="*/ 2072764 h 2368046"/>
                  <a:gd name="connsiteX23" fmla="*/ 1272251 w 1751625"/>
                  <a:gd name="connsiteY23" fmla="*/ 1923854 h 2368046"/>
                  <a:gd name="connsiteX24" fmla="*/ 1445697 w 1751625"/>
                  <a:gd name="connsiteY24" fmla="*/ 1504199 h 2368046"/>
                  <a:gd name="connsiteX25" fmla="*/ 1569225 w 1751625"/>
                  <a:gd name="connsiteY25" fmla="*/ 1329061 h 2368046"/>
                  <a:gd name="connsiteX26" fmla="*/ 1673293 w 1751625"/>
                  <a:gd name="connsiteY26" fmla="*/ 1043932 h 2368046"/>
                  <a:gd name="connsiteX27" fmla="*/ 1673293 w 1751625"/>
                  <a:gd name="connsiteY27" fmla="*/ 682656 h 2368046"/>
                  <a:gd name="connsiteX28" fmla="*/ 1203719 w 1751625"/>
                  <a:gd name="connsiteY28" fmla="*/ 125936 h 2368046"/>
                  <a:gd name="connsiteX29" fmla="*/ 912423 w 1751625"/>
                  <a:gd name="connsiteY29" fmla="*/ 53293 h 2368046"/>
                  <a:gd name="connsiteX30" fmla="*/ 905053 w 1751625"/>
                  <a:gd name="connsiteY30" fmla="*/ 928 h 2368046"/>
                  <a:gd name="connsiteX31" fmla="*/ 1180875 w 1751625"/>
                  <a:gd name="connsiteY31" fmla="*/ 59942 h 2368046"/>
                  <a:gd name="connsiteX32" fmla="*/ 1713905 w 1751625"/>
                  <a:gd name="connsiteY32" fmla="*/ 628507 h 2368046"/>
                  <a:gd name="connsiteX33" fmla="*/ 1730826 w 1751625"/>
                  <a:gd name="connsiteY33" fmla="*/ 1038009 h 2368046"/>
                  <a:gd name="connsiteX34" fmla="*/ 1570071 w 1751625"/>
                  <a:gd name="connsiteY34" fmla="*/ 1425513 h 2368046"/>
                  <a:gd name="connsiteX35" fmla="*/ 1441467 w 1751625"/>
                  <a:gd name="connsiteY35" fmla="*/ 1602344 h 2368046"/>
                  <a:gd name="connsiteX36" fmla="*/ 1325554 w 1751625"/>
                  <a:gd name="connsiteY36" fmla="*/ 1930623 h 2368046"/>
                  <a:gd name="connsiteX37" fmla="*/ 1271405 w 1751625"/>
                  <a:gd name="connsiteY37" fmla="*/ 2138758 h 2368046"/>
                  <a:gd name="connsiteX38" fmla="*/ 1310325 w 1751625"/>
                  <a:gd name="connsiteY38" fmla="*/ 2151450 h 2368046"/>
                  <a:gd name="connsiteX39" fmla="*/ 1401701 w 1751625"/>
                  <a:gd name="connsiteY39" fmla="*/ 2269055 h 2368046"/>
                  <a:gd name="connsiteX40" fmla="*/ 1283250 w 1751625"/>
                  <a:gd name="connsiteY40" fmla="*/ 2367200 h 2368046"/>
                  <a:gd name="connsiteX41" fmla="*/ 1253637 w 1751625"/>
                  <a:gd name="connsiteY41" fmla="*/ 2368046 h 2368046"/>
                  <a:gd name="connsiteX42" fmla="*/ 482859 w 1751625"/>
                  <a:gd name="connsiteY42" fmla="*/ 2341817 h 2368046"/>
                  <a:gd name="connsiteX43" fmla="*/ 419403 w 1751625"/>
                  <a:gd name="connsiteY43" fmla="*/ 2324050 h 2368046"/>
                  <a:gd name="connsiteX44" fmla="*/ 355101 w 1751625"/>
                  <a:gd name="connsiteY44" fmla="*/ 2224212 h 2368046"/>
                  <a:gd name="connsiteX45" fmla="*/ 435479 w 1751625"/>
                  <a:gd name="connsiteY45" fmla="*/ 2128605 h 2368046"/>
                  <a:gd name="connsiteX46" fmla="*/ 494704 w 1751625"/>
                  <a:gd name="connsiteY46" fmla="*/ 2113376 h 2368046"/>
                  <a:gd name="connsiteX47" fmla="*/ 441401 w 1751625"/>
                  <a:gd name="connsiteY47" fmla="*/ 1886627 h 2368046"/>
                  <a:gd name="connsiteX48" fmla="*/ 343256 w 1751625"/>
                  <a:gd name="connsiteY48" fmla="*/ 1663262 h 2368046"/>
                  <a:gd name="connsiteX49" fmla="*/ 157119 w 1751625"/>
                  <a:gd name="connsiteY49" fmla="*/ 1382363 h 2368046"/>
                  <a:gd name="connsiteX50" fmla="*/ 3132 w 1751625"/>
                  <a:gd name="connsiteY50" fmla="*/ 757111 h 2368046"/>
                  <a:gd name="connsiteX51" fmla="*/ 165580 w 1751625"/>
                  <a:gd name="connsiteY51" fmla="*/ 351839 h 2368046"/>
                  <a:gd name="connsiteX52" fmla="*/ 626693 w 1751625"/>
                  <a:gd name="connsiteY52" fmla="*/ 37098 h 2368046"/>
                  <a:gd name="connsiteX53" fmla="*/ 905053 w 1751625"/>
                  <a:gd name="connsiteY53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124394 w 1751625"/>
                  <a:gd name="connsiteY19" fmla="*/ 2087055 h 2368046"/>
                  <a:gd name="connsiteX20" fmla="*/ 1213872 w 1751625"/>
                  <a:gd name="connsiteY20" fmla="*/ 2093070 h 2368046"/>
                  <a:gd name="connsiteX21" fmla="*/ 1241792 w 1751625"/>
                  <a:gd name="connsiteY21" fmla="*/ 2072764 h 2368046"/>
                  <a:gd name="connsiteX22" fmla="*/ 1272251 w 1751625"/>
                  <a:gd name="connsiteY22" fmla="*/ 1923854 h 2368046"/>
                  <a:gd name="connsiteX23" fmla="*/ 1445697 w 1751625"/>
                  <a:gd name="connsiteY23" fmla="*/ 1504199 h 2368046"/>
                  <a:gd name="connsiteX24" fmla="*/ 1569225 w 1751625"/>
                  <a:gd name="connsiteY24" fmla="*/ 1329061 h 2368046"/>
                  <a:gd name="connsiteX25" fmla="*/ 1673293 w 1751625"/>
                  <a:gd name="connsiteY25" fmla="*/ 1043932 h 2368046"/>
                  <a:gd name="connsiteX26" fmla="*/ 1673293 w 1751625"/>
                  <a:gd name="connsiteY26" fmla="*/ 682656 h 2368046"/>
                  <a:gd name="connsiteX27" fmla="*/ 1203719 w 1751625"/>
                  <a:gd name="connsiteY27" fmla="*/ 125936 h 2368046"/>
                  <a:gd name="connsiteX28" fmla="*/ 912423 w 1751625"/>
                  <a:gd name="connsiteY28" fmla="*/ 53293 h 2368046"/>
                  <a:gd name="connsiteX29" fmla="*/ 905053 w 1751625"/>
                  <a:gd name="connsiteY29" fmla="*/ 928 h 2368046"/>
                  <a:gd name="connsiteX30" fmla="*/ 1180875 w 1751625"/>
                  <a:gd name="connsiteY30" fmla="*/ 59942 h 2368046"/>
                  <a:gd name="connsiteX31" fmla="*/ 1713905 w 1751625"/>
                  <a:gd name="connsiteY31" fmla="*/ 628507 h 2368046"/>
                  <a:gd name="connsiteX32" fmla="*/ 1730826 w 1751625"/>
                  <a:gd name="connsiteY32" fmla="*/ 1038009 h 2368046"/>
                  <a:gd name="connsiteX33" fmla="*/ 1570071 w 1751625"/>
                  <a:gd name="connsiteY33" fmla="*/ 1425513 h 2368046"/>
                  <a:gd name="connsiteX34" fmla="*/ 1441467 w 1751625"/>
                  <a:gd name="connsiteY34" fmla="*/ 1602344 h 2368046"/>
                  <a:gd name="connsiteX35" fmla="*/ 1325554 w 1751625"/>
                  <a:gd name="connsiteY35" fmla="*/ 1930623 h 2368046"/>
                  <a:gd name="connsiteX36" fmla="*/ 1271405 w 1751625"/>
                  <a:gd name="connsiteY36" fmla="*/ 2138758 h 2368046"/>
                  <a:gd name="connsiteX37" fmla="*/ 1310325 w 1751625"/>
                  <a:gd name="connsiteY37" fmla="*/ 2151450 h 2368046"/>
                  <a:gd name="connsiteX38" fmla="*/ 1401701 w 1751625"/>
                  <a:gd name="connsiteY38" fmla="*/ 2269055 h 2368046"/>
                  <a:gd name="connsiteX39" fmla="*/ 1283250 w 1751625"/>
                  <a:gd name="connsiteY39" fmla="*/ 2367200 h 2368046"/>
                  <a:gd name="connsiteX40" fmla="*/ 1253637 w 1751625"/>
                  <a:gd name="connsiteY40" fmla="*/ 2368046 h 2368046"/>
                  <a:gd name="connsiteX41" fmla="*/ 482859 w 1751625"/>
                  <a:gd name="connsiteY41" fmla="*/ 2341817 h 2368046"/>
                  <a:gd name="connsiteX42" fmla="*/ 419403 w 1751625"/>
                  <a:gd name="connsiteY42" fmla="*/ 2324050 h 2368046"/>
                  <a:gd name="connsiteX43" fmla="*/ 355101 w 1751625"/>
                  <a:gd name="connsiteY43" fmla="*/ 2224212 h 2368046"/>
                  <a:gd name="connsiteX44" fmla="*/ 435479 w 1751625"/>
                  <a:gd name="connsiteY44" fmla="*/ 2128605 h 2368046"/>
                  <a:gd name="connsiteX45" fmla="*/ 494704 w 1751625"/>
                  <a:gd name="connsiteY45" fmla="*/ 2113376 h 2368046"/>
                  <a:gd name="connsiteX46" fmla="*/ 441401 w 1751625"/>
                  <a:gd name="connsiteY46" fmla="*/ 1886627 h 2368046"/>
                  <a:gd name="connsiteX47" fmla="*/ 343256 w 1751625"/>
                  <a:gd name="connsiteY47" fmla="*/ 1663262 h 2368046"/>
                  <a:gd name="connsiteX48" fmla="*/ 157119 w 1751625"/>
                  <a:gd name="connsiteY48" fmla="*/ 1382363 h 2368046"/>
                  <a:gd name="connsiteX49" fmla="*/ 3132 w 1751625"/>
                  <a:gd name="connsiteY49" fmla="*/ 757111 h 2368046"/>
                  <a:gd name="connsiteX50" fmla="*/ 165580 w 1751625"/>
                  <a:gd name="connsiteY50" fmla="*/ 351839 h 2368046"/>
                  <a:gd name="connsiteX51" fmla="*/ 626693 w 1751625"/>
                  <a:gd name="connsiteY51" fmla="*/ 37098 h 2368046"/>
                  <a:gd name="connsiteX52" fmla="*/ 905053 w 1751625"/>
                  <a:gd name="connsiteY52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213872 w 1751625"/>
                  <a:gd name="connsiteY19" fmla="*/ 2093070 h 2368046"/>
                  <a:gd name="connsiteX20" fmla="*/ 1241792 w 1751625"/>
                  <a:gd name="connsiteY20" fmla="*/ 2072764 h 2368046"/>
                  <a:gd name="connsiteX21" fmla="*/ 1272251 w 1751625"/>
                  <a:gd name="connsiteY21" fmla="*/ 1923854 h 2368046"/>
                  <a:gd name="connsiteX22" fmla="*/ 1445697 w 1751625"/>
                  <a:gd name="connsiteY22" fmla="*/ 1504199 h 2368046"/>
                  <a:gd name="connsiteX23" fmla="*/ 1569225 w 1751625"/>
                  <a:gd name="connsiteY23" fmla="*/ 1329061 h 2368046"/>
                  <a:gd name="connsiteX24" fmla="*/ 1673293 w 1751625"/>
                  <a:gd name="connsiteY24" fmla="*/ 1043932 h 2368046"/>
                  <a:gd name="connsiteX25" fmla="*/ 1673293 w 1751625"/>
                  <a:gd name="connsiteY25" fmla="*/ 682656 h 2368046"/>
                  <a:gd name="connsiteX26" fmla="*/ 1203719 w 1751625"/>
                  <a:gd name="connsiteY26" fmla="*/ 125936 h 2368046"/>
                  <a:gd name="connsiteX27" fmla="*/ 912423 w 1751625"/>
                  <a:gd name="connsiteY27" fmla="*/ 53293 h 2368046"/>
                  <a:gd name="connsiteX28" fmla="*/ 905053 w 1751625"/>
                  <a:gd name="connsiteY28" fmla="*/ 928 h 2368046"/>
                  <a:gd name="connsiteX29" fmla="*/ 1180875 w 1751625"/>
                  <a:gd name="connsiteY29" fmla="*/ 59942 h 2368046"/>
                  <a:gd name="connsiteX30" fmla="*/ 1713905 w 1751625"/>
                  <a:gd name="connsiteY30" fmla="*/ 628507 h 2368046"/>
                  <a:gd name="connsiteX31" fmla="*/ 1730826 w 1751625"/>
                  <a:gd name="connsiteY31" fmla="*/ 1038009 h 2368046"/>
                  <a:gd name="connsiteX32" fmla="*/ 1570071 w 1751625"/>
                  <a:gd name="connsiteY32" fmla="*/ 1425513 h 2368046"/>
                  <a:gd name="connsiteX33" fmla="*/ 1441467 w 1751625"/>
                  <a:gd name="connsiteY33" fmla="*/ 1602344 h 2368046"/>
                  <a:gd name="connsiteX34" fmla="*/ 1325554 w 1751625"/>
                  <a:gd name="connsiteY34" fmla="*/ 1930623 h 2368046"/>
                  <a:gd name="connsiteX35" fmla="*/ 1271405 w 1751625"/>
                  <a:gd name="connsiteY35" fmla="*/ 2138758 h 2368046"/>
                  <a:gd name="connsiteX36" fmla="*/ 1310325 w 1751625"/>
                  <a:gd name="connsiteY36" fmla="*/ 2151450 h 2368046"/>
                  <a:gd name="connsiteX37" fmla="*/ 1401701 w 1751625"/>
                  <a:gd name="connsiteY37" fmla="*/ 2269055 h 2368046"/>
                  <a:gd name="connsiteX38" fmla="*/ 1283250 w 1751625"/>
                  <a:gd name="connsiteY38" fmla="*/ 2367200 h 2368046"/>
                  <a:gd name="connsiteX39" fmla="*/ 1253637 w 1751625"/>
                  <a:gd name="connsiteY39" fmla="*/ 2368046 h 2368046"/>
                  <a:gd name="connsiteX40" fmla="*/ 482859 w 1751625"/>
                  <a:gd name="connsiteY40" fmla="*/ 2341817 h 2368046"/>
                  <a:gd name="connsiteX41" fmla="*/ 419403 w 1751625"/>
                  <a:gd name="connsiteY41" fmla="*/ 2324050 h 2368046"/>
                  <a:gd name="connsiteX42" fmla="*/ 355101 w 1751625"/>
                  <a:gd name="connsiteY42" fmla="*/ 2224212 h 2368046"/>
                  <a:gd name="connsiteX43" fmla="*/ 435479 w 1751625"/>
                  <a:gd name="connsiteY43" fmla="*/ 2128605 h 2368046"/>
                  <a:gd name="connsiteX44" fmla="*/ 494704 w 1751625"/>
                  <a:gd name="connsiteY44" fmla="*/ 2113376 h 2368046"/>
                  <a:gd name="connsiteX45" fmla="*/ 441401 w 1751625"/>
                  <a:gd name="connsiteY45" fmla="*/ 1886627 h 2368046"/>
                  <a:gd name="connsiteX46" fmla="*/ 343256 w 1751625"/>
                  <a:gd name="connsiteY46" fmla="*/ 1663262 h 2368046"/>
                  <a:gd name="connsiteX47" fmla="*/ 157119 w 1751625"/>
                  <a:gd name="connsiteY47" fmla="*/ 1382363 h 2368046"/>
                  <a:gd name="connsiteX48" fmla="*/ 3132 w 1751625"/>
                  <a:gd name="connsiteY48" fmla="*/ 757111 h 2368046"/>
                  <a:gd name="connsiteX49" fmla="*/ 165580 w 1751625"/>
                  <a:gd name="connsiteY49" fmla="*/ 351839 h 2368046"/>
                  <a:gd name="connsiteX50" fmla="*/ 626693 w 1751625"/>
                  <a:gd name="connsiteY50" fmla="*/ 37098 h 2368046"/>
                  <a:gd name="connsiteX51" fmla="*/ 905053 w 1751625"/>
                  <a:gd name="connsiteY51" fmla="*/ 928 h 2368046"/>
                  <a:gd name="connsiteX0" fmla="*/ 509088 w 1751625"/>
                  <a:gd name="connsiteY0" fmla="*/ 2184447 h 2368046"/>
                  <a:gd name="connsiteX1" fmla="*/ 444786 w 1751625"/>
                  <a:gd name="connsiteY1" fmla="*/ 2197138 h 2368046"/>
                  <a:gd name="connsiteX2" fmla="*/ 442248 w 1751625"/>
                  <a:gd name="connsiteY2" fmla="*/ 2259748 h 2368046"/>
                  <a:gd name="connsiteX3" fmla="*/ 502319 w 1751625"/>
                  <a:gd name="connsiteY3" fmla="*/ 2275823 h 2368046"/>
                  <a:gd name="connsiteX4" fmla="*/ 1251945 w 1751625"/>
                  <a:gd name="connsiteY4" fmla="*/ 2300359 h 2368046"/>
                  <a:gd name="connsiteX5" fmla="*/ 1309479 w 1751625"/>
                  <a:gd name="connsiteY5" fmla="*/ 2288514 h 2368046"/>
                  <a:gd name="connsiteX6" fmla="*/ 1312017 w 1751625"/>
                  <a:gd name="connsiteY6" fmla="*/ 2225058 h 2368046"/>
                  <a:gd name="connsiteX7" fmla="*/ 1251945 w 1751625"/>
                  <a:gd name="connsiteY7" fmla="*/ 2208137 h 2368046"/>
                  <a:gd name="connsiteX8" fmla="*/ 509088 w 1751625"/>
                  <a:gd name="connsiteY8" fmla="*/ 2184447 h 2368046"/>
                  <a:gd name="connsiteX9" fmla="*/ 912423 w 1751625"/>
                  <a:gd name="connsiteY9" fmla="*/ 53293 h 2368046"/>
                  <a:gd name="connsiteX10" fmla="*/ 813227 w 1751625"/>
                  <a:gd name="connsiteY10" fmla="*/ 53953 h 2368046"/>
                  <a:gd name="connsiteX11" fmla="*/ 679150 w 1751625"/>
                  <a:gd name="connsiteY11" fmla="*/ 76863 h 2368046"/>
                  <a:gd name="connsiteX12" fmla="*/ 200269 w 1751625"/>
                  <a:gd name="connsiteY12" fmla="*/ 392451 h 2368046"/>
                  <a:gd name="connsiteX13" fmla="*/ 56435 w 1751625"/>
                  <a:gd name="connsiteY13" fmla="*/ 746958 h 2368046"/>
                  <a:gd name="connsiteX14" fmla="*/ 156273 w 1751625"/>
                  <a:gd name="connsiteY14" fmla="*/ 1264758 h 2368046"/>
                  <a:gd name="connsiteX15" fmla="*/ 353409 w 1751625"/>
                  <a:gd name="connsiteY15" fmla="*/ 1581192 h 2368046"/>
                  <a:gd name="connsiteX16" fmla="*/ 502319 w 1751625"/>
                  <a:gd name="connsiteY16" fmla="*/ 1932315 h 2368046"/>
                  <a:gd name="connsiteX17" fmla="*/ 525163 w 1751625"/>
                  <a:gd name="connsiteY17" fmla="*/ 2042305 h 2368046"/>
                  <a:gd name="connsiteX18" fmla="*/ 561545 w 1751625"/>
                  <a:gd name="connsiteY18" fmla="*/ 2071072 h 2368046"/>
                  <a:gd name="connsiteX19" fmla="*/ 1213872 w 1751625"/>
                  <a:gd name="connsiteY19" fmla="*/ 2093070 h 2368046"/>
                  <a:gd name="connsiteX20" fmla="*/ 1241792 w 1751625"/>
                  <a:gd name="connsiteY20" fmla="*/ 2072764 h 2368046"/>
                  <a:gd name="connsiteX21" fmla="*/ 1272251 w 1751625"/>
                  <a:gd name="connsiteY21" fmla="*/ 1923854 h 2368046"/>
                  <a:gd name="connsiteX22" fmla="*/ 1445697 w 1751625"/>
                  <a:gd name="connsiteY22" fmla="*/ 1504199 h 2368046"/>
                  <a:gd name="connsiteX23" fmla="*/ 1569225 w 1751625"/>
                  <a:gd name="connsiteY23" fmla="*/ 1329061 h 2368046"/>
                  <a:gd name="connsiteX24" fmla="*/ 1673293 w 1751625"/>
                  <a:gd name="connsiteY24" fmla="*/ 1043932 h 2368046"/>
                  <a:gd name="connsiteX25" fmla="*/ 1673293 w 1751625"/>
                  <a:gd name="connsiteY25" fmla="*/ 682656 h 2368046"/>
                  <a:gd name="connsiteX26" fmla="*/ 1203719 w 1751625"/>
                  <a:gd name="connsiteY26" fmla="*/ 125936 h 2368046"/>
                  <a:gd name="connsiteX27" fmla="*/ 912423 w 1751625"/>
                  <a:gd name="connsiteY27" fmla="*/ 53293 h 2368046"/>
                  <a:gd name="connsiteX28" fmla="*/ 905053 w 1751625"/>
                  <a:gd name="connsiteY28" fmla="*/ 928 h 2368046"/>
                  <a:gd name="connsiteX29" fmla="*/ 1180875 w 1751625"/>
                  <a:gd name="connsiteY29" fmla="*/ 59942 h 2368046"/>
                  <a:gd name="connsiteX30" fmla="*/ 1713905 w 1751625"/>
                  <a:gd name="connsiteY30" fmla="*/ 628507 h 2368046"/>
                  <a:gd name="connsiteX31" fmla="*/ 1730826 w 1751625"/>
                  <a:gd name="connsiteY31" fmla="*/ 1038009 h 2368046"/>
                  <a:gd name="connsiteX32" fmla="*/ 1570071 w 1751625"/>
                  <a:gd name="connsiteY32" fmla="*/ 1425513 h 2368046"/>
                  <a:gd name="connsiteX33" fmla="*/ 1441467 w 1751625"/>
                  <a:gd name="connsiteY33" fmla="*/ 1602344 h 2368046"/>
                  <a:gd name="connsiteX34" fmla="*/ 1325554 w 1751625"/>
                  <a:gd name="connsiteY34" fmla="*/ 1930623 h 2368046"/>
                  <a:gd name="connsiteX35" fmla="*/ 1271405 w 1751625"/>
                  <a:gd name="connsiteY35" fmla="*/ 2138758 h 2368046"/>
                  <a:gd name="connsiteX36" fmla="*/ 1310325 w 1751625"/>
                  <a:gd name="connsiteY36" fmla="*/ 2151450 h 2368046"/>
                  <a:gd name="connsiteX37" fmla="*/ 1401701 w 1751625"/>
                  <a:gd name="connsiteY37" fmla="*/ 2269055 h 2368046"/>
                  <a:gd name="connsiteX38" fmla="*/ 1283250 w 1751625"/>
                  <a:gd name="connsiteY38" fmla="*/ 2367200 h 2368046"/>
                  <a:gd name="connsiteX39" fmla="*/ 1253637 w 1751625"/>
                  <a:gd name="connsiteY39" fmla="*/ 2368046 h 2368046"/>
                  <a:gd name="connsiteX40" fmla="*/ 482859 w 1751625"/>
                  <a:gd name="connsiteY40" fmla="*/ 2341817 h 2368046"/>
                  <a:gd name="connsiteX41" fmla="*/ 419403 w 1751625"/>
                  <a:gd name="connsiteY41" fmla="*/ 2324050 h 2368046"/>
                  <a:gd name="connsiteX42" fmla="*/ 355101 w 1751625"/>
                  <a:gd name="connsiteY42" fmla="*/ 2224212 h 2368046"/>
                  <a:gd name="connsiteX43" fmla="*/ 435479 w 1751625"/>
                  <a:gd name="connsiteY43" fmla="*/ 2128605 h 2368046"/>
                  <a:gd name="connsiteX44" fmla="*/ 494704 w 1751625"/>
                  <a:gd name="connsiteY44" fmla="*/ 2113376 h 2368046"/>
                  <a:gd name="connsiteX45" fmla="*/ 441401 w 1751625"/>
                  <a:gd name="connsiteY45" fmla="*/ 1886627 h 2368046"/>
                  <a:gd name="connsiteX46" fmla="*/ 343256 w 1751625"/>
                  <a:gd name="connsiteY46" fmla="*/ 1663262 h 2368046"/>
                  <a:gd name="connsiteX47" fmla="*/ 157119 w 1751625"/>
                  <a:gd name="connsiteY47" fmla="*/ 1382363 h 2368046"/>
                  <a:gd name="connsiteX48" fmla="*/ 3132 w 1751625"/>
                  <a:gd name="connsiteY48" fmla="*/ 757111 h 2368046"/>
                  <a:gd name="connsiteX49" fmla="*/ 165580 w 1751625"/>
                  <a:gd name="connsiteY49" fmla="*/ 351839 h 2368046"/>
                  <a:gd name="connsiteX50" fmla="*/ 626693 w 1751625"/>
                  <a:gd name="connsiteY50" fmla="*/ 37098 h 2368046"/>
                  <a:gd name="connsiteX51" fmla="*/ 905053 w 1751625"/>
                  <a:gd name="connsiteY51" fmla="*/ 928 h 2368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751625" h="2368046">
                    <a:moveTo>
                      <a:pt x="509088" y="2184447"/>
                    </a:moveTo>
                    <a:cubicBezTo>
                      <a:pt x="486244" y="2183601"/>
                      <a:pt x="464246" y="2186985"/>
                      <a:pt x="444786" y="2197138"/>
                    </a:cubicBezTo>
                    <a:cubicBezTo>
                      <a:pt x="415173" y="2212367"/>
                      <a:pt x="414327" y="2241134"/>
                      <a:pt x="442248" y="2259748"/>
                    </a:cubicBezTo>
                    <a:cubicBezTo>
                      <a:pt x="460861" y="2270747"/>
                      <a:pt x="480321" y="2274977"/>
                      <a:pt x="502319" y="2275823"/>
                    </a:cubicBezTo>
                    <a:lnTo>
                      <a:pt x="1251945" y="2300359"/>
                    </a:lnTo>
                    <a:cubicBezTo>
                      <a:pt x="1272251" y="2301205"/>
                      <a:pt x="1291711" y="2298667"/>
                      <a:pt x="1309479" y="2288514"/>
                    </a:cubicBezTo>
                    <a:cubicBezTo>
                      <a:pt x="1340784" y="2271593"/>
                      <a:pt x="1342476" y="2244518"/>
                      <a:pt x="1312017" y="2225058"/>
                    </a:cubicBezTo>
                    <a:cubicBezTo>
                      <a:pt x="1294249" y="2214059"/>
                      <a:pt x="1273097" y="2208983"/>
                      <a:pt x="1251945" y="2208137"/>
                    </a:cubicBezTo>
                    <a:lnTo>
                      <a:pt x="509088" y="2184447"/>
                    </a:lnTo>
                    <a:close/>
                    <a:moveTo>
                      <a:pt x="912423" y="53293"/>
                    </a:moveTo>
                    <a:cubicBezTo>
                      <a:pt x="879544" y="51279"/>
                      <a:pt x="846482" y="51445"/>
                      <a:pt x="813227" y="53953"/>
                    </a:cubicBezTo>
                    <a:cubicBezTo>
                      <a:pt x="768887" y="57298"/>
                      <a:pt x="724204" y="64807"/>
                      <a:pt x="679150" y="76863"/>
                    </a:cubicBezTo>
                    <a:cubicBezTo>
                      <a:pt x="484552" y="128474"/>
                      <a:pt x="328027" y="240157"/>
                      <a:pt x="200269" y="392451"/>
                    </a:cubicBezTo>
                    <a:cubicBezTo>
                      <a:pt x="114815" y="494826"/>
                      <a:pt x="70819" y="615816"/>
                      <a:pt x="56435" y="746958"/>
                    </a:cubicBezTo>
                    <a:cubicBezTo>
                      <a:pt x="36976" y="928865"/>
                      <a:pt x="81818" y="1099773"/>
                      <a:pt x="156273" y="1264758"/>
                    </a:cubicBezTo>
                    <a:cubicBezTo>
                      <a:pt x="207884" y="1378979"/>
                      <a:pt x="284031" y="1477970"/>
                      <a:pt x="353409" y="1581192"/>
                    </a:cubicBezTo>
                    <a:cubicBezTo>
                      <a:pt x="426172" y="1689490"/>
                      <a:pt x="487090" y="1802865"/>
                      <a:pt x="502319" y="1932315"/>
                    </a:cubicBezTo>
                    <a:cubicBezTo>
                      <a:pt x="507396" y="1968696"/>
                      <a:pt x="517549" y="2005078"/>
                      <a:pt x="525163" y="2042305"/>
                    </a:cubicBezTo>
                    <a:cubicBezTo>
                      <a:pt x="529394" y="2063457"/>
                      <a:pt x="520740" y="2068529"/>
                      <a:pt x="561545" y="2071072"/>
                    </a:cubicBezTo>
                    <a:cubicBezTo>
                      <a:pt x="676419" y="2078231"/>
                      <a:pt x="1100498" y="2092788"/>
                      <a:pt x="1213872" y="2093070"/>
                    </a:cubicBezTo>
                    <a:cubicBezTo>
                      <a:pt x="1229947" y="2094762"/>
                      <a:pt x="1236716" y="2087994"/>
                      <a:pt x="1241792" y="2072764"/>
                    </a:cubicBezTo>
                    <a:cubicBezTo>
                      <a:pt x="1257022" y="2024538"/>
                      <a:pt x="1266329" y="1973773"/>
                      <a:pt x="1272251" y="1923854"/>
                    </a:cubicBezTo>
                    <a:cubicBezTo>
                      <a:pt x="1290865" y="1767329"/>
                      <a:pt x="1344168" y="1626880"/>
                      <a:pt x="1445697" y="1504199"/>
                    </a:cubicBezTo>
                    <a:cubicBezTo>
                      <a:pt x="1490540" y="1449204"/>
                      <a:pt x="1531151" y="1389978"/>
                      <a:pt x="1569225" y="1329061"/>
                    </a:cubicBezTo>
                    <a:cubicBezTo>
                      <a:pt x="1624220" y="1241914"/>
                      <a:pt x="1650449" y="1142923"/>
                      <a:pt x="1673293" y="1043932"/>
                    </a:cubicBezTo>
                    <a:cubicBezTo>
                      <a:pt x="1702059" y="922942"/>
                      <a:pt x="1709674" y="801953"/>
                      <a:pt x="1673293" y="682656"/>
                    </a:cubicBezTo>
                    <a:cubicBezTo>
                      <a:pt x="1597146" y="430524"/>
                      <a:pt x="1453312" y="233388"/>
                      <a:pt x="1203719" y="125936"/>
                    </a:cubicBezTo>
                    <a:cubicBezTo>
                      <a:pt x="1108059" y="85007"/>
                      <a:pt x="1011061" y="59337"/>
                      <a:pt x="912423" y="53293"/>
                    </a:cubicBezTo>
                    <a:close/>
                    <a:moveTo>
                      <a:pt x="905053" y="928"/>
                    </a:moveTo>
                    <a:cubicBezTo>
                      <a:pt x="997275" y="5370"/>
                      <a:pt x="1089075" y="25676"/>
                      <a:pt x="1180875" y="59942"/>
                    </a:cubicBezTo>
                    <a:cubicBezTo>
                      <a:pt x="1453312" y="160625"/>
                      <a:pt x="1619990" y="361992"/>
                      <a:pt x="1713905" y="628507"/>
                    </a:cubicBezTo>
                    <a:cubicBezTo>
                      <a:pt x="1760439" y="762187"/>
                      <a:pt x="1761285" y="900098"/>
                      <a:pt x="1730826" y="1038009"/>
                    </a:cubicBezTo>
                    <a:cubicBezTo>
                      <a:pt x="1700367" y="1176766"/>
                      <a:pt x="1660602" y="1310447"/>
                      <a:pt x="1570071" y="1425513"/>
                    </a:cubicBezTo>
                    <a:cubicBezTo>
                      <a:pt x="1524383" y="1482201"/>
                      <a:pt x="1482925" y="1543118"/>
                      <a:pt x="1441467" y="1602344"/>
                    </a:cubicBezTo>
                    <a:cubicBezTo>
                      <a:pt x="1372089" y="1700489"/>
                      <a:pt x="1341630" y="1813018"/>
                      <a:pt x="1325554" y="1930623"/>
                    </a:cubicBezTo>
                    <a:cubicBezTo>
                      <a:pt x="1315401" y="2001693"/>
                      <a:pt x="1306940" y="2073610"/>
                      <a:pt x="1271405" y="2138758"/>
                    </a:cubicBezTo>
                    <a:cubicBezTo>
                      <a:pt x="1282404" y="2148065"/>
                      <a:pt x="1297634" y="2147219"/>
                      <a:pt x="1310325" y="2151450"/>
                    </a:cubicBezTo>
                    <a:cubicBezTo>
                      <a:pt x="1371243" y="2170909"/>
                      <a:pt x="1407624" y="2217444"/>
                      <a:pt x="1401701" y="2269055"/>
                    </a:cubicBezTo>
                    <a:cubicBezTo>
                      <a:pt x="1394933" y="2318973"/>
                      <a:pt x="1342476" y="2362969"/>
                      <a:pt x="1283250" y="2367200"/>
                    </a:cubicBezTo>
                    <a:cubicBezTo>
                      <a:pt x="1273943" y="2368046"/>
                      <a:pt x="1263790" y="2368046"/>
                      <a:pt x="1253637" y="2368046"/>
                    </a:cubicBezTo>
                    <a:cubicBezTo>
                      <a:pt x="1183413" y="2364661"/>
                      <a:pt x="565775" y="2343509"/>
                      <a:pt x="482859" y="2341817"/>
                    </a:cubicBezTo>
                    <a:cubicBezTo>
                      <a:pt x="460015" y="2342663"/>
                      <a:pt x="438863" y="2334203"/>
                      <a:pt x="419403" y="2324050"/>
                    </a:cubicBezTo>
                    <a:cubicBezTo>
                      <a:pt x="380484" y="2302898"/>
                      <a:pt x="352563" y="2272439"/>
                      <a:pt x="355101" y="2224212"/>
                    </a:cubicBezTo>
                    <a:cubicBezTo>
                      <a:pt x="358486" y="2173447"/>
                      <a:pt x="392329" y="2145527"/>
                      <a:pt x="435479" y="2128605"/>
                    </a:cubicBezTo>
                    <a:cubicBezTo>
                      <a:pt x="453247" y="2120991"/>
                      <a:pt x="473552" y="2118452"/>
                      <a:pt x="494704" y="2113376"/>
                    </a:cubicBezTo>
                    <a:cubicBezTo>
                      <a:pt x="465092" y="2040613"/>
                      <a:pt x="456631" y="1962774"/>
                      <a:pt x="441401" y="1886627"/>
                    </a:cubicBezTo>
                    <a:cubicBezTo>
                      <a:pt x="424480" y="1805403"/>
                      <a:pt x="384714" y="1734332"/>
                      <a:pt x="343256" y="1663262"/>
                    </a:cubicBezTo>
                    <a:cubicBezTo>
                      <a:pt x="286569" y="1565963"/>
                      <a:pt x="211268" y="1481355"/>
                      <a:pt x="157119" y="1382363"/>
                    </a:cubicBezTo>
                    <a:cubicBezTo>
                      <a:pt x="50513" y="1186919"/>
                      <a:pt x="-15481" y="982168"/>
                      <a:pt x="3132" y="757111"/>
                    </a:cubicBezTo>
                    <a:cubicBezTo>
                      <a:pt x="15824" y="605663"/>
                      <a:pt x="65742" y="466906"/>
                      <a:pt x="165580" y="351839"/>
                    </a:cubicBezTo>
                    <a:cubicBezTo>
                      <a:pt x="289953" y="205467"/>
                      <a:pt x="441401" y="95477"/>
                      <a:pt x="626693" y="37098"/>
                    </a:cubicBezTo>
                    <a:cubicBezTo>
                      <a:pt x="720185" y="7908"/>
                      <a:pt x="812830" y="-3514"/>
                      <a:pt x="905053" y="928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: Shape 9">
                <a:extLst>
                  <a:ext uri="{FF2B5EF4-FFF2-40B4-BE49-F238E27FC236}">
                    <a16:creationId xmlns:a16="http://schemas.microsoft.com/office/drawing/2014/main" id="{BA87ACF0-D245-4F49-933B-2B7326084C4C}"/>
                  </a:ext>
                </a:extLst>
              </p:cNvPr>
              <p:cNvSpPr/>
              <p:nvPr/>
            </p:nvSpPr>
            <p:spPr>
              <a:xfrm>
                <a:off x="378604" y="3220683"/>
                <a:ext cx="981337" cy="241978"/>
              </a:xfrm>
              <a:custGeom>
                <a:avLst/>
                <a:gdLst>
                  <a:gd name="connsiteX0" fmla="*/ 872746 w 981337"/>
                  <a:gd name="connsiteY0" fmla="*/ 241979 h 241978"/>
                  <a:gd name="connsiteX1" fmla="*/ 907435 w 981337"/>
                  <a:gd name="connsiteY1" fmla="*/ 232672 h 241978"/>
                  <a:gd name="connsiteX2" fmla="*/ 981044 w 981337"/>
                  <a:gd name="connsiteY2" fmla="*/ 140449 h 241978"/>
                  <a:gd name="connsiteX3" fmla="*/ 917588 w 981337"/>
                  <a:gd name="connsiteY3" fmla="*/ 38074 h 241978"/>
                  <a:gd name="connsiteX4" fmla="*/ 871054 w 981337"/>
                  <a:gd name="connsiteY4" fmla="*/ 22844 h 241978"/>
                  <a:gd name="connsiteX5" fmla="*/ 221265 w 981337"/>
                  <a:gd name="connsiteY5" fmla="*/ 3384 h 241978"/>
                  <a:gd name="connsiteX6" fmla="*/ 199267 w 981337"/>
                  <a:gd name="connsiteY6" fmla="*/ 3384 h 241978"/>
                  <a:gd name="connsiteX7" fmla="*/ 151887 w 981337"/>
                  <a:gd name="connsiteY7" fmla="*/ 1692 h 241978"/>
                  <a:gd name="connsiteX8" fmla="*/ 107045 w 981337"/>
                  <a:gd name="connsiteY8" fmla="*/ 0 h 241978"/>
                  <a:gd name="connsiteX9" fmla="*/ 107045 w 981337"/>
                  <a:gd name="connsiteY9" fmla="*/ 0 h 241978"/>
                  <a:gd name="connsiteX10" fmla="*/ 107045 w 981337"/>
                  <a:gd name="connsiteY10" fmla="*/ 0 h 241978"/>
                  <a:gd name="connsiteX11" fmla="*/ 7207 w 981337"/>
                  <a:gd name="connsiteY11" fmla="*/ 71071 h 241978"/>
                  <a:gd name="connsiteX12" fmla="*/ 126504 w 981337"/>
                  <a:gd name="connsiteY12" fmla="*/ 219981 h 241978"/>
                  <a:gd name="connsiteX13" fmla="*/ 872746 w 981337"/>
                  <a:gd name="connsiteY13" fmla="*/ 241979 h 241978"/>
                  <a:gd name="connsiteX14" fmla="*/ 93507 w 981337"/>
                  <a:gd name="connsiteY14" fmla="*/ 144680 h 241978"/>
                  <a:gd name="connsiteX15" fmla="*/ 66433 w 981337"/>
                  <a:gd name="connsiteY15" fmla="*/ 105760 h 241978"/>
                  <a:gd name="connsiteX16" fmla="*/ 97738 w 981337"/>
                  <a:gd name="connsiteY16" fmla="*/ 70224 h 241978"/>
                  <a:gd name="connsiteX17" fmla="*/ 146810 w 981337"/>
                  <a:gd name="connsiteY17" fmla="*/ 61764 h 241978"/>
                  <a:gd name="connsiteX18" fmla="*/ 812675 w 981337"/>
                  <a:gd name="connsiteY18" fmla="*/ 82916 h 241978"/>
                  <a:gd name="connsiteX19" fmla="*/ 887130 w 981337"/>
                  <a:gd name="connsiteY19" fmla="*/ 94761 h 241978"/>
                  <a:gd name="connsiteX20" fmla="*/ 916742 w 981337"/>
                  <a:gd name="connsiteY20" fmla="*/ 135373 h 241978"/>
                  <a:gd name="connsiteX21" fmla="*/ 882899 w 981337"/>
                  <a:gd name="connsiteY21" fmla="*/ 172600 h 241978"/>
                  <a:gd name="connsiteX22" fmla="*/ 823674 w 981337"/>
                  <a:gd name="connsiteY22" fmla="*/ 178523 h 241978"/>
                  <a:gd name="connsiteX23" fmla="*/ 492011 w 981337"/>
                  <a:gd name="connsiteY23" fmla="*/ 167524 h 241978"/>
                  <a:gd name="connsiteX24" fmla="*/ 144272 w 981337"/>
                  <a:gd name="connsiteY24" fmla="*/ 156525 h 241978"/>
                  <a:gd name="connsiteX25" fmla="*/ 93507 w 981337"/>
                  <a:gd name="connsiteY25" fmla="*/ 144680 h 241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337" h="241978">
                    <a:moveTo>
                      <a:pt x="872746" y="241979"/>
                    </a:moveTo>
                    <a:cubicBezTo>
                      <a:pt x="884591" y="239440"/>
                      <a:pt x="896436" y="237748"/>
                      <a:pt x="907435" y="232672"/>
                    </a:cubicBezTo>
                    <a:cubicBezTo>
                      <a:pt x="948893" y="215750"/>
                      <a:pt x="978506" y="188676"/>
                      <a:pt x="981044" y="140449"/>
                    </a:cubicBezTo>
                    <a:cubicBezTo>
                      <a:pt x="984429" y="91376"/>
                      <a:pt x="958200" y="60918"/>
                      <a:pt x="917588" y="38074"/>
                    </a:cubicBezTo>
                    <a:cubicBezTo>
                      <a:pt x="902359" y="29613"/>
                      <a:pt x="886283" y="30459"/>
                      <a:pt x="871054" y="22844"/>
                    </a:cubicBezTo>
                    <a:cubicBezTo>
                      <a:pt x="865978" y="22844"/>
                      <a:pt x="287259" y="5923"/>
                      <a:pt x="221265" y="3384"/>
                    </a:cubicBezTo>
                    <a:cubicBezTo>
                      <a:pt x="213651" y="3384"/>
                      <a:pt x="206882" y="3384"/>
                      <a:pt x="199267" y="3384"/>
                    </a:cubicBezTo>
                    <a:cubicBezTo>
                      <a:pt x="184038" y="3384"/>
                      <a:pt x="167962" y="3384"/>
                      <a:pt x="151887" y="1692"/>
                    </a:cubicBezTo>
                    <a:cubicBezTo>
                      <a:pt x="136657" y="846"/>
                      <a:pt x="121428" y="846"/>
                      <a:pt x="107045" y="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62202" y="7615"/>
                      <a:pt x="24975" y="27921"/>
                      <a:pt x="7207" y="71071"/>
                    </a:cubicBezTo>
                    <a:cubicBezTo>
                      <a:pt x="-21559" y="141295"/>
                      <a:pt x="39358" y="216596"/>
                      <a:pt x="126504" y="219981"/>
                    </a:cubicBezTo>
                    <a:cubicBezTo>
                      <a:pt x="182346" y="215750"/>
                      <a:pt x="850748" y="241979"/>
                      <a:pt x="872746" y="241979"/>
                    </a:cubicBezTo>
                    <a:close/>
                    <a:moveTo>
                      <a:pt x="93507" y="144680"/>
                    </a:moveTo>
                    <a:cubicBezTo>
                      <a:pt x="79124" y="136219"/>
                      <a:pt x="64741" y="125220"/>
                      <a:pt x="66433" y="105760"/>
                    </a:cubicBezTo>
                    <a:cubicBezTo>
                      <a:pt x="68125" y="87146"/>
                      <a:pt x="82508" y="76993"/>
                      <a:pt x="97738" y="70224"/>
                    </a:cubicBezTo>
                    <a:cubicBezTo>
                      <a:pt x="112967" y="63456"/>
                      <a:pt x="129043" y="61764"/>
                      <a:pt x="146810" y="61764"/>
                    </a:cubicBezTo>
                    <a:cubicBezTo>
                      <a:pt x="368483" y="68532"/>
                      <a:pt x="591002" y="76147"/>
                      <a:pt x="812675" y="82916"/>
                    </a:cubicBezTo>
                    <a:cubicBezTo>
                      <a:pt x="838057" y="83762"/>
                      <a:pt x="864285" y="82916"/>
                      <a:pt x="887130" y="94761"/>
                    </a:cubicBezTo>
                    <a:cubicBezTo>
                      <a:pt x="903205" y="103222"/>
                      <a:pt x="917588" y="113375"/>
                      <a:pt x="916742" y="135373"/>
                    </a:cubicBezTo>
                    <a:cubicBezTo>
                      <a:pt x="915050" y="156525"/>
                      <a:pt x="899821" y="165832"/>
                      <a:pt x="882899" y="172600"/>
                    </a:cubicBezTo>
                    <a:cubicBezTo>
                      <a:pt x="864285" y="180215"/>
                      <a:pt x="843980" y="179369"/>
                      <a:pt x="823674" y="178523"/>
                    </a:cubicBezTo>
                    <a:cubicBezTo>
                      <a:pt x="712837" y="174292"/>
                      <a:pt x="492011" y="167524"/>
                      <a:pt x="492011" y="167524"/>
                    </a:cubicBezTo>
                    <a:cubicBezTo>
                      <a:pt x="376098" y="164139"/>
                      <a:pt x="260185" y="159909"/>
                      <a:pt x="144272" y="156525"/>
                    </a:cubicBezTo>
                    <a:cubicBezTo>
                      <a:pt x="126504" y="156525"/>
                      <a:pt x="108737" y="153987"/>
                      <a:pt x="93507" y="144680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0">
                <a:extLst>
                  <a:ext uri="{FF2B5EF4-FFF2-40B4-BE49-F238E27FC236}">
                    <a16:creationId xmlns:a16="http://schemas.microsoft.com/office/drawing/2014/main" id="{AEB4E7BE-7813-453C-BBB7-FC1156FE54DD}"/>
                  </a:ext>
                </a:extLst>
              </p:cNvPr>
              <p:cNvSpPr/>
              <p:nvPr/>
            </p:nvSpPr>
            <p:spPr>
              <a:xfrm>
                <a:off x="1117670" y="3240142"/>
                <a:ext cx="119297" cy="6805"/>
              </a:xfrm>
              <a:custGeom>
                <a:avLst/>
                <a:gdLst>
                  <a:gd name="connsiteX0" fmla="*/ 45688 w 119297"/>
                  <a:gd name="connsiteY0" fmla="*/ 3385 h 6805"/>
                  <a:gd name="connsiteX1" fmla="*/ 119297 w 119297"/>
                  <a:gd name="connsiteY1" fmla="*/ 3385 h 6805"/>
                  <a:gd name="connsiteX2" fmla="*/ 0 w 119297"/>
                  <a:gd name="connsiteY2" fmla="*/ 0 h 6805"/>
                  <a:gd name="connsiteX3" fmla="*/ 45688 w 119297"/>
                  <a:gd name="connsiteY3" fmla="*/ 3385 h 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297" h="6805">
                    <a:moveTo>
                      <a:pt x="45688" y="3385"/>
                    </a:moveTo>
                    <a:cubicBezTo>
                      <a:pt x="70224" y="5077"/>
                      <a:pt x="95607" y="10153"/>
                      <a:pt x="119297" y="3385"/>
                    </a:cubicBezTo>
                    <a:cubicBezTo>
                      <a:pt x="79531" y="2538"/>
                      <a:pt x="39766" y="846"/>
                      <a:pt x="0" y="0"/>
                    </a:cubicBezTo>
                    <a:cubicBezTo>
                      <a:pt x="15229" y="846"/>
                      <a:pt x="30459" y="2538"/>
                      <a:pt x="45688" y="3385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1">
                <a:extLst>
                  <a:ext uri="{FF2B5EF4-FFF2-40B4-BE49-F238E27FC236}">
                    <a16:creationId xmlns:a16="http://schemas.microsoft.com/office/drawing/2014/main" id="{32D8F09C-8D6F-46F8-AEBD-631EB7617318}"/>
                  </a:ext>
                </a:extLst>
              </p:cNvPr>
              <p:cNvSpPr/>
              <p:nvPr/>
            </p:nvSpPr>
            <p:spPr>
              <a:xfrm>
                <a:off x="533029" y="3223221"/>
                <a:ext cx="68532" cy="1692"/>
              </a:xfrm>
              <a:custGeom>
                <a:avLst/>
                <a:gdLst>
                  <a:gd name="connsiteX0" fmla="*/ 46534 w 68532"/>
                  <a:gd name="connsiteY0" fmla="*/ 1692 h 1692"/>
                  <a:gd name="connsiteX1" fmla="*/ 68532 w 68532"/>
                  <a:gd name="connsiteY1" fmla="*/ 1692 h 1692"/>
                  <a:gd name="connsiteX2" fmla="*/ 0 w 68532"/>
                  <a:gd name="connsiteY2" fmla="*/ 0 h 1692"/>
                  <a:gd name="connsiteX3" fmla="*/ 46534 w 68532"/>
                  <a:gd name="connsiteY3" fmla="*/ 1692 h 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32" h="1692">
                    <a:moveTo>
                      <a:pt x="46534" y="1692"/>
                    </a:moveTo>
                    <a:cubicBezTo>
                      <a:pt x="54149" y="1692"/>
                      <a:pt x="60918" y="1692"/>
                      <a:pt x="68532" y="1692"/>
                    </a:cubicBezTo>
                    <a:cubicBezTo>
                      <a:pt x="45688" y="846"/>
                      <a:pt x="22844" y="0"/>
                      <a:pt x="0" y="0"/>
                    </a:cubicBezTo>
                    <a:cubicBezTo>
                      <a:pt x="15229" y="846"/>
                      <a:pt x="31305" y="846"/>
                      <a:pt x="46534" y="1692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12">
                <a:extLst>
                  <a:ext uri="{FF2B5EF4-FFF2-40B4-BE49-F238E27FC236}">
                    <a16:creationId xmlns:a16="http://schemas.microsoft.com/office/drawing/2014/main" id="{56D17588-C038-4A1C-B84E-FB4804E87AF9}"/>
                  </a:ext>
                </a:extLst>
              </p:cNvPr>
              <p:cNvSpPr/>
              <p:nvPr/>
            </p:nvSpPr>
            <p:spPr>
              <a:xfrm>
                <a:off x="799544" y="3230836"/>
                <a:ext cx="270745" cy="7614"/>
              </a:xfrm>
              <a:custGeom>
                <a:avLst/>
                <a:gdLst>
                  <a:gd name="connsiteX0" fmla="*/ 270745 w 270745"/>
                  <a:gd name="connsiteY0" fmla="*/ 7615 h 7614"/>
                  <a:gd name="connsiteX1" fmla="*/ 0 w 270745"/>
                  <a:gd name="connsiteY1" fmla="*/ 0 h 7614"/>
                  <a:gd name="connsiteX2" fmla="*/ 270745 w 270745"/>
                  <a:gd name="connsiteY2" fmla="*/ 7615 h 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745" h="7614">
                    <a:moveTo>
                      <a:pt x="270745" y="7615"/>
                    </a:moveTo>
                    <a:cubicBezTo>
                      <a:pt x="180215" y="5076"/>
                      <a:pt x="90530" y="2538"/>
                      <a:pt x="0" y="0"/>
                    </a:cubicBezTo>
                    <a:cubicBezTo>
                      <a:pt x="90530" y="3384"/>
                      <a:pt x="181061" y="6769"/>
                      <a:pt x="270745" y="7615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15">
                <a:extLst>
                  <a:ext uri="{FF2B5EF4-FFF2-40B4-BE49-F238E27FC236}">
                    <a16:creationId xmlns:a16="http://schemas.microsoft.com/office/drawing/2014/main" id="{78F2E57F-F072-4583-AF3F-9AE60C33FB1F}"/>
                  </a:ext>
                </a:extLst>
              </p:cNvPr>
              <p:cNvSpPr/>
              <p:nvPr/>
            </p:nvSpPr>
            <p:spPr>
              <a:xfrm>
                <a:off x="1070290" y="3238450"/>
                <a:ext cx="46534" cy="1692"/>
              </a:xfrm>
              <a:custGeom>
                <a:avLst/>
                <a:gdLst>
                  <a:gd name="connsiteX0" fmla="*/ 0 w 46534"/>
                  <a:gd name="connsiteY0" fmla="*/ 0 h 1692"/>
                  <a:gd name="connsiteX1" fmla="*/ 46534 w 46534"/>
                  <a:gd name="connsiteY1" fmla="*/ 1692 h 1692"/>
                  <a:gd name="connsiteX2" fmla="*/ 19460 w 46534"/>
                  <a:gd name="connsiteY2" fmla="*/ 846 h 1692"/>
                  <a:gd name="connsiteX3" fmla="*/ 0 w 46534"/>
                  <a:gd name="connsiteY3" fmla="*/ 0 h 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34" h="1692">
                    <a:moveTo>
                      <a:pt x="0" y="0"/>
                    </a:moveTo>
                    <a:cubicBezTo>
                      <a:pt x="15229" y="846"/>
                      <a:pt x="31305" y="846"/>
                      <a:pt x="46534" y="1692"/>
                    </a:cubicBezTo>
                    <a:cubicBezTo>
                      <a:pt x="37227" y="846"/>
                      <a:pt x="28767" y="846"/>
                      <a:pt x="19460" y="846"/>
                    </a:cubicBezTo>
                    <a:cubicBezTo>
                      <a:pt x="13537" y="846"/>
                      <a:pt x="6769" y="0"/>
                      <a:pt x="0" y="0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6">
                <a:extLst>
                  <a:ext uri="{FF2B5EF4-FFF2-40B4-BE49-F238E27FC236}">
                    <a16:creationId xmlns:a16="http://schemas.microsoft.com/office/drawing/2014/main" id="{4DED6DEF-A4E4-43D3-9D73-6E82ED0F3AD5}"/>
                  </a:ext>
                </a:extLst>
              </p:cNvPr>
              <p:cNvSpPr/>
              <p:nvPr/>
            </p:nvSpPr>
            <p:spPr>
              <a:xfrm>
                <a:off x="601562" y="3224913"/>
                <a:ext cx="197982" cy="5922"/>
              </a:xfrm>
              <a:custGeom>
                <a:avLst/>
                <a:gdLst>
                  <a:gd name="connsiteX0" fmla="*/ 197983 w 197982"/>
                  <a:gd name="connsiteY0" fmla="*/ 5923 h 5922"/>
                  <a:gd name="connsiteX1" fmla="*/ 0 w 197982"/>
                  <a:gd name="connsiteY1" fmla="*/ 0 h 5922"/>
                  <a:gd name="connsiteX2" fmla="*/ 197983 w 197982"/>
                  <a:gd name="connsiteY2" fmla="*/ 5923 h 5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982" h="5922">
                    <a:moveTo>
                      <a:pt x="197983" y="5923"/>
                    </a:moveTo>
                    <a:cubicBezTo>
                      <a:pt x="131988" y="3384"/>
                      <a:pt x="65994" y="846"/>
                      <a:pt x="0" y="0"/>
                    </a:cubicBezTo>
                    <a:cubicBezTo>
                      <a:pt x="65994" y="1692"/>
                      <a:pt x="131988" y="4230"/>
                      <a:pt x="197983" y="5923"/>
                    </a:cubicBezTo>
                    <a:close/>
                  </a:path>
                </a:pathLst>
              </a:custGeom>
              <a:grpFill/>
              <a:ln w="84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6" name="Freeform: Shape 17">
              <a:extLst>
                <a:ext uri="{FF2B5EF4-FFF2-40B4-BE49-F238E27FC236}">
                  <a16:creationId xmlns:a16="http://schemas.microsoft.com/office/drawing/2014/main" id="{F9CAF332-BE9F-429A-BBC4-E8355C59AEA7}"/>
                </a:ext>
              </a:extLst>
            </p:cNvPr>
            <p:cNvSpPr/>
            <p:nvPr/>
          </p:nvSpPr>
          <p:spPr>
            <a:xfrm>
              <a:off x="1223990" y="3895612"/>
              <a:ext cx="10545516" cy="2748039"/>
            </a:xfrm>
            <a:custGeom>
              <a:avLst/>
              <a:gdLst>
                <a:gd name="connsiteX0" fmla="*/ 10874819 w 11747972"/>
                <a:gd name="connsiteY0" fmla="*/ 2844048 h 3061385"/>
                <a:gd name="connsiteX1" fmla="*/ 10295255 w 11747972"/>
                <a:gd name="connsiteY1" fmla="*/ 2882122 h 3061385"/>
                <a:gd name="connsiteX2" fmla="*/ 9795222 w 11747972"/>
                <a:gd name="connsiteY2" fmla="*/ 2870277 h 3061385"/>
                <a:gd name="connsiteX3" fmla="*/ 9463559 w 11747972"/>
                <a:gd name="connsiteY3" fmla="*/ 2805975 h 3061385"/>
                <a:gd name="connsiteX4" fmla="*/ 8991447 w 11747972"/>
                <a:gd name="connsiteY4" fmla="*/ 2757748 h 3061385"/>
                <a:gd name="connsiteX5" fmla="*/ 8284971 w 11747972"/>
                <a:gd name="connsiteY5" fmla="*/ 2728135 h 3061385"/>
                <a:gd name="connsiteX6" fmla="*/ 7392358 w 11747972"/>
                <a:gd name="connsiteY6" fmla="*/ 2729828 h 3061385"/>
                <a:gd name="connsiteX7" fmla="*/ 6886402 w 11747972"/>
                <a:gd name="connsiteY7" fmla="*/ 2831357 h 3061385"/>
                <a:gd name="connsiteX8" fmla="*/ 6353372 w 11747972"/>
                <a:gd name="connsiteY8" fmla="*/ 3001419 h 3061385"/>
                <a:gd name="connsiteX9" fmla="*/ 5816958 w 11747972"/>
                <a:gd name="connsiteY9" fmla="*/ 3008187 h 3061385"/>
                <a:gd name="connsiteX10" fmla="*/ 5651973 w 11747972"/>
                <a:gd name="connsiteY10" fmla="*/ 2930348 h 3061385"/>
                <a:gd name="connsiteX11" fmla="*/ 5826265 w 11747972"/>
                <a:gd name="connsiteY11" fmla="*/ 2915965 h 3061385"/>
                <a:gd name="connsiteX12" fmla="*/ 6027632 w 11747972"/>
                <a:gd name="connsiteY12" fmla="*/ 2838126 h 3061385"/>
                <a:gd name="connsiteX13" fmla="*/ 6040323 w 11747972"/>
                <a:gd name="connsiteY13" fmla="*/ 2536075 h 3061385"/>
                <a:gd name="connsiteX14" fmla="*/ 5577518 w 11747972"/>
                <a:gd name="connsiteY14" fmla="*/ 2610530 h 3061385"/>
                <a:gd name="connsiteX15" fmla="*/ 5566519 w 11747972"/>
                <a:gd name="connsiteY15" fmla="*/ 2872815 h 3061385"/>
                <a:gd name="connsiteX16" fmla="*/ 5585133 w 11747972"/>
                <a:gd name="connsiteY16" fmla="*/ 2907504 h 3061385"/>
                <a:gd name="connsiteX17" fmla="*/ 5074101 w 11747972"/>
                <a:gd name="connsiteY17" fmla="*/ 2873661 h 3061385"/>
                <a:gd name="connsiteX18" fmla="*/ 4360010 w 11747972"/>
                <a:gd name="connsiteY18" fmla="*/ 2814436 h 3061385"/>
                <a:gd name="connsiteX19" fmla="*/ 3443706 w 11747972"/>
                <a:gd name="connsiteY19" fmla="*/ 2843202 h 3061385"/>
                <a:gd name="connsiteX20" fmla="*/ 2777842 w 11747972"/>
                <a:gd name="connsiteY20" fmla="*/ 2892275 h 3061385"/>
                <a:gd name="connsiteX21" fmla="*/ 2135668 w 11747972"/>
                <a:gd name="connsiteY21" fmla="*/ 2940501 h 3061385"/>
                <a:gd name="connsiteX22" fmla="*/ 1293819 w 11747972"/>
                <a:gd name="connsiteY22" fmla="*/ 2915119 h 3061385"/>
                <a:gd name="connsiteX23" fmla="*/ 958772 w 11747972"/>
                <a:gd name="connsiteY23" fmla="*/ 2701907 h 3061385"/>
                <a:gd name="connsiteX24" fmla="*/ 716793 w 11747972"/>
                <a:gd name="connsiteY24" fmla="*/ 2487849 h 3061385"/>
                <a:gd name="connsiteX25" fmla="*/ 704102 w 11747972"/>
                <a:gd name="connsiteY25" fmla="*/ 2451467 h 3061385"/>
                <a:gd name="connsiteX26" fmla="*/ 757405 w 11747972"/>
                <a:gd name="connsiteY26" fmla="*/ 2218796 h 3061385"/>
                <a:gd name="connsiteX27" fmla="*/ 728638 w 11747972"/>
                <a:gd name="connsiteY27" fmla="*/ 1880364 h 3061385"/>
                <a:gd name="connsiteX28" fmla="*/ 562807 w 11747972"/>
                <a:gd name="connsiteY28" fmla="*/ 1694227 h 3061385"/>
                <a:gd name="connsiteX29" fmla="*/ 334365 w 11747972"/>
                <a:gd name="connsiteY29" fmla="*/ 1393868 h 3061385"/>
                <a:gd name="connsiteX30" fmla="*/ 315752 w 11747972"/>
                <a:gd name="connsiteY30" fmla="*/ 1188271 h 3061385"/>
                <a:gd name="connsiteX31" fmla="*/ 405436 w 11747972"/>
                <a:gd name="connsiteY31" fmla="*/ 1223807 h 3061385"/>
                <a:gd name="connsiteX32" fmla="*/ 586497 w 11747972"/>
                <a:gd name="connsiteY32" fmla="*/ 1118047 h 3061385"/>
                <a:gd name="connsiteX33" fmla="*/ 520503 w 11747972"/>
                <a:gd name="connsiteY33" fmla="*/ 1016517 h 3061385"/>
                <a:gd name="connsiteX34" fmla="*/ 431665 w 11747972"/>
                <a:gd name="connsiteY34" fmla="*/ 1019901 h 3061385"/>
                <a:gd name="connsiteX35" fmla="*/ 299676 w 11747972"/>
                <a:gd name="connsiteY35" fmla="*/ 1144275 h 3061385"/>
                <a:gd name="connsiteX36" fmla="*/ 254834 w 11747972"/>
                <a:gd name="connsiteY36" fmla="*/ 990289 h 3061385"/>
                <a:gd name="connsiteX37" fmla="*/ 288677 w 11747972"/>
                <a:gd name="connsiteY37" fmla="*/ 972521 h 3061385"/>
                <a:gd name="connsiteX38" fmla="*/ 326751 w 11747972"/>
                <a:gd name="connsiteY38" fmla="*/ 984366 h 3061385"/>
                <a:gd name="connsiteX39" fmla="*/ 492582 w 11747972"/>
                <a:gd name="connsiteY39" fmla="*/ 958984 h 3061385"/>
                <a:gd name="connsiteX40" fmla="*/ 528118 w 11747972"/>
                <a:gd name="connsiteY40" fmla="*/ 848994 h 3061385"/>
                <a:gd name="connsiteX41" fmla="*/ 440125 w 11747972"/>
                <a:gd name="connsiteY41" fmla="*/ 810074 h 3061385"/>
                <a:gd name="connsiteX42" fmla="*/ 269217 w 11747972"/>
                <a:gd name="connsiteY42" fmla="*/ 897220 h 3061385"/>
                <a:gd name="connsiteX43" fmla="*/ 233682 w 11747972"/>
                <a:gd name="connsiteY43" fmla="*/ 895528 h 3061385"/>
                <a:gd name="connsiteX44" fmla="*/ 237066 w 11747972"/>
                <a:gd name="connsiteY44" fmla="*/ 687392 h 3061385"/>
                <a:gd name="connsiteX45" fmla="*/ 277678 w 11747972"/>
                <a:gd name="connsiteY45" fmla="*/ 681470 h 3061385"/>
                <a:gd name="connsiteX46" fmla="*/ 501043 w 11747972"/>
                <a:gd name="connsiteY46" fmla="*/ 711082 h 3061385"/>
                <a:gd name="connsiteX47" fmla="*/ 534040 w 11747972"/>
                <a:gd name="connsiteY47" fmla="*/ 622244 h 3061385"/>
                <a:gd name="connsiteX48" fmla="*/ 415589 w 11747972"/>
                <a:gd name="connsiteY48" fmla="*/ 537636 h 3061385"/>
                <a:gd name="connsiteX49" fmla="*/ 275986 w 11747972"/>
                <a:gd name="connsiteY49" fmla="*/ 596862 h 3061385"/>
                <a:gd name="connsiteX50" fmla="*/ 252296 w 11747972"/>
                <a:gd name="connsiteY50" fmla="*/ 596016 h 3061385"/>
                <a:gd name="connsiteX51" fmla="*/ 268371 w 11747972"/>
                <a:gd name="connsiteY51" fmla="*/ 449644 h 3061385"/>
                <a:gd name="connsiteX52" fmla="*/ 501043 w 11747972"/>
                <a:gd name="connsiteY52" fmla="*/ 447106 h 3061385"/>
                <a:gd name="connsiteX53" fmla="*/ 526425 w 11747972"/>
                <a:gd name="connsiteY53" fmla="*/ 365036 h 3061385"/>
                <a:gd name="connsiteX54" fmla="*/ 395283 w 11747972"/>
                <a:gd name="connsiteY54" fmla="*/ 304964 h 3061385"/>
                <a:gd name="connsiteX55" fmla="*/ 279370 w 11747972"/>
                <a:gd name="connsiteY55" fmla="*/ 389572 h 3061385"/>
                <a:gd name="connsiteX56" fmla="*/ 248065 w 11747972"/>
                <a:gd name="connsiteY56" fmla="*/ 387034 h 3061385"/>
                <a:gd name="connsiteX57" fmla="*/ 216760 w 11747972"/>
                <a:gd name="connsiteY57" fmla="*/ 310887 h 3061385"/>
                <a:gd name="connsiteX58" fmla="*/ 287831 w 11747972"/>
                <a:gd name="connsiteY58" fmla="*/ 221203 h 3061385"/>
                <a:gd name="connsiteX59" fmla="*/ 755713 w 11747972"/>
                <a:gd name="connsiteY59" fmla="*/ 234740 h 3061385"/>
                <a:gd name="connsiteX60" fmla="*/ 868241 w 11747972"/>
                <a:gd name="connsiteY60" fmla="*/ 134903 h 3061385"/>
                <a:gd name="connsiteX61" fmla="*/ 770942 w 11747972"/>
                <a:gd name="connsiteY61" fmla="*/ 19836 h 3061385"/>
                <a:gd name="connsiteX62" fmla="*/ 770942 w 11747972"/>
                <a:gd name="connsiteY62" fmla="*/ 19836 h 3061385"/>
                <a:gd name="connsiteX63" fmla="*/ 153305 w 11747972"/>
                <a:gd name="connsiteY63" fmla="*/ 376 h 3061385"/>
                <a:gd name="connsiteX64" fmla="*/ 90695 w 11747972"/>
                <a:gd name="connsiteY64" fmla="*/ 376 h 3061385"/>
                <a:gd name="connsiteX65" fmla="*/ 90695 w 11747972"/>
                <a:gd name="connsiteY65" fmla="*/ 376 h 3061385"/>
                <a:gd name="connsiteX66" fmla="*/ 90695 w 11747972"/>
                <a:gd name="connsiteY66" fmla="*/ 376 h 3061385"/>
                <a:gd name="connsiteX67" fmla="*/ 1010 w 11747972"/>
                <a:gd name="connsiteY67" fmla="*/ 94291 h 3061385"/>
                <a:gd name="connsiteX68" fmla="*/ 64466 w 11747972"/>
                <a:gd name="connsiteY68" fmla="*/ 201743 h 3061385"/>
                <a:gd name="connsiteX69" fmla="*/ 125384 w 11747972"/>
                <a:gd name="connsiteY69" fmla="*/ 216126 h 3061385"/>
                <a:gd name="connsiteX70" fmla="*/ 204069 w 11747972"/>
                <a:gd name="connsiteY70" fmla="*/ 220357 h 3061385"/>
                <a:gd name="connsiteX71" fmla="*/ 236220 w 11747972"/>
                <a:gd name="connsiteY71" fmla="*/ 408186 h 3061385"/>
                <a:gd name="connsiteX72" fmla="*/ 242989 w 11747972"/>
                <a:gd name="connsiteY72" fmla="*/ 452182 h 3061385"/>
                <a:gd name="connsiteX73" fmla="*/ 229452 w 11747972"/>
                <a:gd name="connsiteY73" fmla="*/ 588401 h 3061385"/>
                <a:gd name="connsiteX74" fmla="*/ 217607 w 11747972"/>
                <a:gd name="connsiteY74" fmla="*/ 683162 h 3061385"/>
                <a:gd name="connsiteX75" fmla="*/ 221837 w 11747972"/>
                <a:gd name="connsiteY75" fmla="*/ 916680 h 3061385"/>
                <a:gd name="connsiteX76" fmla="*/ 237066 w 11747972"/>
                <a:gd name="connsiteY76" fmla="*/ 982674 h 3061385"/>
                <a:gd name="connsiteX77" fmla="*/ 281909 w 11747972"/>
                <a:gd name="connsiteY77" fmla="*/ 1159504 h 3061385"/>
                <a:gd name="connsiteX78" fmla="*/ 292061 w 11747972"/>
                <a:gd name="connsiteY78" fmla="*/ 1195040 h 3061385"/>
                <a:gd name="connsiteX79" fmla="*/ 457047 w 11747972"/>
                <a:gd name="connsiteY79" fmla="*/ 1632463 h 3061385"/>
                <a:gd name="connsiteX80" fmla="*/ 601726 w 11747972"/>
                <a:gd name="connsiteY80" fmla="*/ 1758528 h 3061385"/>
                <a:gd name="connsiteX81" fmla="*/ 749790 w 11747972"/>
                <a:gd name="connsiteY81" fmla="*/ 2087653 h 3061385"/>
                <a:gd name="connsiteX82" fmla="*/ 682950 w 11747972"/>
                <a:gd name="connsiteY82" fmla="*/ 2454852 h 3061385"/>
                <a:gd name="connsiteX83" fmla="*/ 656722 w 11747972"/>
                <a:gd name="connsiteY83" fmla="*/ 2467543 h 3061385"/>
                <a:gd name="connsiteX84" fmla="*/ 556038 w 11747972"/>
                <a:gd name="connsiteY84" fmla="*/ 2448929 h 3061385"/>
                <a:gd name="connsiteX85" fmla="*/ 250604 w 11747972"/>
                <a:gd name="connsiteY85" fmla="*/ 2520846 h 3061385"/>
                <a:gd name="connsiteX86" fmla="*/ 230298 w 11747972"/>
                <a:gd name="connsiteY86" fmla="*/ 2816127 h 3061385"/>
                <a:gd name="connsiteX87" fmla="*/ 583113 w 11747972"/>
                <a:gd name="connsiteY87" fmla="*/ 2773823 h 3061385"/>
                <a:gd name="connsiteX88" fmla="*/ 687180 w 11747972"/>
                <a:gd name="connsiteY88" fmla="*/ 2527615 h 3061385"/>
                <a:gd name="connsiteX89" fmla="*/ 717639 w 11747972"/>
                <a:gd name="connsiteY89" fmla="*/ 2512385 h 3061385"/>
                <a:gd name="connsiteX90" fmla="*/ 954541 w 11747972"/>
                <a:gd name="connsiteY90" fmla="*/ 2736596 h 3061385"/>
                <a:gd name="connsiteX91" fmla="*/ 1193136 w 11747972"/>
                <a:gd name="connsiteY91" fmla="*/ 2918503 h 3061385"/>
                <a:gd name="connsiteX92" fmla="*/ 1528183 w 11747972"/>
                <a:gd name="connsiteY92" fmla="*/ 2963345 h 3061385"/>
                <a:gd name="connsiteX93" fmla="*/ 2503712 w 11747972"/>
                <a:gd name="connsiteY93" fmla="*/ 2942193 h 3061385"/>
                <a:gd name="connsiteX94" fmla="*/ 3181422 w 11747972"/>
                <a:gd name="connsiteY94" fmla="*/ 2885506 h 3061385"/>
                <a:gd name="connsiteX95" fmla="*/ 4007195 w 11747972"/>
                <a:gd name="connsiteY95" fmla="*/ 2844048 h 3061385"/>
                <a:gd name="connsiteX96" fmla="*/ 4935344 w 11747972"/>
                <a:gd name="connsiteY96" fmla="*/ 2880430 h 3061385"/>
                <a:gd name="connsiteX97" fmla="*/ 5599516 w 11747972"/>
                <a:gd name="connsiteY97" fmla="*/ 2932040 h 3061385"/>
                <a:gd name="connsiteX98" fmla="*/ 5631667 w 11747972"/>
                <a:gd name="connsiteY98" fmla="*/ 2945578 h 3061385"/>
                <a:gd name="connsiteX99" fmla="*/ 5789884 w 11747972"/>
                <a:gd name="connsiteY99" fmla="*/ 3025955 h 3061385"/>
                <a:gd name="connsiteX100" fmla="*/ 6319529 w 11747972"/>
                <a:gd name="connsiteY100" fmla="*/ 3035262 h 3061385"/>
                <a:gd name="connsiteX101" fmla="*/ 6728186 w 11747972"/>
                <a:gd name="connsiteY101" fmla="*/ 2912581 h 3061385"/>
                <a:gd name="connsiteX102" fmla="*/ 7426201 w 11747972"/>
                <a:gd name="connsiteY102" fmla="*/ 2751826 h 3061385"/>
                <a:gd name="connsiteX103" fmla="*/ 8192748 w 11747972"/>
                <a:gd name="connsiteY103" fmla="*/ 2749287 h 3061385"/>
                <a:gd name="connsiteX104" fmla="*/ 9038827 w 11747972"/>
                <a:gd name="connsiteY104" fmla="*/ 2786515 h 3061385"/>
                <a:gd name="connsiteX105" fmla="*/ 9487249 w 11747972"/>
                <a:gd name="connsiteY105" fmla="*/ 2835588 h 3061385"/>
                <a:gd name="connsiteX106" fmla="*/ 9763917 w 11747972"/>
                <a:gd name="connsiteY106" fmla="*/ 2890583 h 3061385"/>
                <a:gd name="connsiteX107" fmla="*/ 10396784 w 11747972"/>
                <a:gd name="connsiteY107" fmla="*/ 2901582 h 3061385"/>
                <a:gd name="connsiteX108" fmla="*/ 10927275 w 11747972"/>
                <a:gd name="connsiteY108" fmla="*/ 2865200 h 3061385"/>
                <a:gd name="connsiteX109" fmla="*/ 11493303 w 11747972"/>
                <a:gd name="connsiteY109" fmla="*/ 2820358 h 3061385"/>
                <a:gd name="connsiteX110" fmla="*/ 11747972 w 11747972"/>
                <a:gd name="connsiteY110" fmla="*/ 2798360 h 3061385"/>
                <a:gd name="connsiteX111" fmla="*/ 11747972 w 11747972"/>
                <a:gd name="connsiteY111" fmla="*/ 2772132 h 3061385"/>
                <a:gd name="connsiteX112" fmla="*/ 11593140 w 11747972"/>
                <a:gd name="connsiteY112" fmla="*/ 2787361 h 3061385"/>
                <a:gd name="connsiteX113" fmla="*/ 10874819 w 11747972"/>
                <a:gd name="connsiteY113" fmla="*/ 2844048 h 3061385"/>
                <a:gd name="connsiteX114" fmla="*/ 325905 w 11747972"/>
                <a:gd name="connsiteY114" fmla="*/ 1143429 h 3061385"/>
                <a:gd name="connsiteX115" fmla="*/ 525579 w 11747972"/>
                <a:gd name="connsiteY115" fmla="*/ 1043592 h 3061385"/>
                <a:gd name="connsiteX116" fmla="*/ 563653 w 11747972"/>
                <a:gd name="connsiteY116" fmla="*/ 1109586 h 3061385"/>
                <a:gd name="connsiteX117" fmla="*/ 443510 w 11747972"/>
                <a:gd name="connsiteY117" fmla="*/ 1203501 h 3061385"/>
                <a:gd name="connsiteX118" fmla="*/ 338596 w 11747972"/>
                <a:gd name="connsiteY118" fmla="*/ 1177272 h 3061385"/>
                <a:gd name="connsiteX119" fmla="*/ 325905 w 11747972"/>
                <a:gd name="connsiteY119" fmla="*/ 1143429 h 3061385"/>
                <a:gd name="connsiteX120" fmla="*/ 281909 w 11747972"/>
                <a:gd name="connsiteY120" fmla="*/ 915834 h 3061385"/>
                <a:gd name="connsiteX121" fmla="*/ 473968 w 11747972"/>
                <a:gd name="connsiteY121" fmla="*/ 836302 h 3061385"/>
                <a:gd name="connsiteX122" fmla="*/ 506966 w 11747972"/>
                <a:gd name="connsiteY122" fmla="*/ 885375 h 3061385"/>
                <a:gd name="connsiteX123" fmla="*/ 434203 w 11747972"/>
                <a:gd name="connsiteY123" fmla="*/ 961522 h 3061385"/>
                <a:gd name="connsiteX124" fmla="*/ 381746 w 11747972"/>
                <a:gd name="connsiteY124" fmla="*/ 968291 h 3061385"/>
                <a:gd name="connsiteX125" fmla="*/ 291215 w 11747972"/>
                <a:gd name="connsiteY125" fmla="*/ 948831 h 3061385"/>
                <a:gd name="connsiteX126" fmla="*/ 281909 w 11747972"/>
                <a:gd name="connsiteY126" fmla="*/ 915834 h 3061385"/>
                <a:gd name="connsiteX127" fmla="*/ 275140 w 11747972"/>
                <a:gd name="connsiteY127" fmla="*/ 629859 h 3061385"/>
                <a:gd name="connsiteX128" fmla="*/ 458739 w 11747972"/>
                <a:gd name="connsiteY128" fmla="*/ 574018 h 3061385"/>
                <a:gd name="connsiteX129" fmla="*/ 464662 w 11747972"/>
                <a:gd name="connsiteY129" fmla="*/ 577402 h 3061385"/>
                <a:gd name="connsiteX130" fmla="*/ 512888 w 11747972"/>
                <a:gd name="connsiteY130" fmla="*/ 654395 h 3061385"/>
                <a:gd name="connsiteX131" fmla="*/ 437587 w 11747972"/>
                <a:gd name="connsiteY131" fmla="*/ 710237 h 3061385"/>
                <a:gd name="connsiteX132" fmla="*/ 405436 w 11747972"/>
                <a:gd name="connsiteY132" fmla="*/ 715313 h 3061385"/>
                <a:gd name="connsiteX133" fmla="*/ 280216 w 11747972"/>
                <a:gd name="connsiteY133" fmla="*/ 650165 h 3061385"/>
                <a:gd name="connsiteX134" fmla="*/ 275140 w 11747972"/>
                <a:gd name="connsiteY134" fmla="*/ 629859 h 3061385"/>
                <a:gd name="connsiteX135" fmla="*/ 324212 w 11747972"/>
                <a:gd name="connsiteY135" fmla="*/ 372651 h 3061385"/>
                <a:gd name="connsiteX136" fmla="*/ 418973 w 11747972"/>
                <a:gd name="connsiteY136" fmla="*/ 322732 h 3061385"/>
                <a:gd name="connsiteX137" fmla="*/ 474815 w 11747972"/>
                <a:gd name="connsiteY137" fmla="*/ 337116 h 3061385"/>
                <a:gd name="connsiteX138" fmla="*/ 468046 w 11747972"/>
                <a:gd name="connsiteY138" fmla="*/ 440337 h 3061385"/>
                <a:gd name="connsiteX139" fmla="*/ 373285 w 11747972"/>
                <a:gd name="connsiteY139" fmla="*/ 464874 h 3061385"/>
                <a:gd name="connsiteX140" fmla="*/ 356364 w 11747972"/>
                <a:gd name="connsiteY140" fmla="*/ 464874 h 3061385"/>
                <a:gd name="connsiteX141" fmla="*/ 284447 w 11747972"/>
                <a:gd name="connsiteY141" fmla="*/ 425108 h 3061385"/>
                <a:gd name="connsiteX142" fmla="*/ 324212 w 11747972"/>
                <a:gd name="connsiteY142" fmla="*/ 372651 h 3061385"/>
                <a:gd name="connsiteX143" fmla="*/ 126230 w 11747972"/>
                <a:gd name="connsiteY143" fmla="*/ 152670 h 3061385"/>
                <a:gd name="connsiteX144" fmla="*/ 60236 w 11747972"/>
                <a:gd name="connsiteY144" fmla="*/ 102752 h 3061385"/>
                <a:gd name="connsiteX145" fmla="*/ 127922 w 11747972"/>
                <a:gd name="connsiteY145" fmla="*/ 56217 h 3061385"/>
                <a:gd name="connsiteX146" fmla="*/ 760789 w 11747972"/>
                <a:gd name="connsiteY146" fmla="*/ 79061 h 3061385"/>
                <a:gd name="connsiteX147" fmla="*/ 804785 w 11747972"/>
                <a:gd name="connsiteY147" fmla="*/ 128980 h 3061385"/>
                <a:gd name="connsiteX148" fmla="*/ 753175 w 11747972"/>
                <a:gd name="connsiteY148" fmla="*/ 171284 h 3061385"/>
                <a:gd name="connsiteX149" fmla="*/ 126230 w 11747972"/>
                <a:gd name="connsiteY149" fmla="*/ 152670 h 3061385"/>
                <a:gd name="connsiteX150" fmla="*/ 665182 w 11747972"/>
                <a:gd name="connsiteY150" fmla="*/ 2511539 h 3061385"/>
                <a:gd name="connsiteX151" fmla="*/ 548423 w 11747972"/>
                <a:gd name="connsiteY151" fmla="*/ 2775516 h 3061385"/>
                <a:gd name="connsiteX152" fmla="*/ 404590 w 11747972"/>
                <a:gd name="connsiteY152" fmla="*/ 2856740 h 3061385"/>
                <a:gd name="connsiteX153" fmla="*/ 192224 w 11747972"/>
                <a:gd name="connsiteY153" fmla="*/ 2692600 h 3061385"/>
                <a:gd name="connsiteX154" fmla="*/ 270063 w 11747972"/>
                <a:gd name="connsiteY154" fmla="*/ 2531845 h 3061385"/>
                <a:gd name="connsiteX155" fmla="*/ 507812 w 11747972"/>
                <a:gd name="connsiteY155" fmla="*/ 2466697 h 3061385"/>
                <a:gd name="connsiteX156" fmla="*/ 648261 w 11747972"/>
                <a:gd name="connsiteY156" fmla="*/ 2490387 h 3061385"/>
                <a:gd name="connsiteX157" fmla="*/ 665182 w 11747972"/>
                <a:gd name="connsiteY157" fmla="*/ 2511539 h 3061385"/>
                <a:gd name="connsiteX158" fmla="*/ 5613899 w 11747972"/>
                <a:gd name="connsiteY158" fmla="*/ 2894813 h 3061385"/>
                <a:gd name="connsiteX159" fmla="*/ 5555520 w 11747972"/>
                <a:gd name="connsiteY159" fmla="*/ 2751826 h 3061385"/>
                <a:gd name="connsiteX160" fmla="*/ 5648588 w 11747972"/>
                <a:gd name="connsiteY160" fmla="*/ 2563996 h 3061385"/>
                <a:gd name="connsiteX161" fmla="*/ 6008172 w 11747972"/>
                <a:gd name="connsiteY161" fmla="*/ 2540306 h 3061385"/>
                <a:gd name="connsiteX162" fmla="*/ 5990405 w 11747972"/>
                <a:gd name="connsiteY162" fmla="*/ 2838126 h 3061385"/>
                <a:gd name="connsiteX163" fmla="*/ 5742504 w 11747972"/>
                <a:gd name="connsiteY163" fmla="*/ 2903274 h 3061385"/>
                <a:gd name="connsiteX164" fmla="*/ 5689200 w 11747972"/>
                <a:gd name="connsiteY164" fmla="*/ 2903274 h 3061385"/>
                <a:gd name="connsiteX165" fmla="*/ 5613899 w 11747972"/>
                <a:gd name="connsiteY165" fmla="*/ 2894813 h 306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1747972" h="3061385">
                  <a:moveTo>
                    <a:pt x="10874819" y="2844048"/>
                  </a:moveTo>
                  <a:cubicBezTo>
                    <a:pt x="10681913" y="2857585"/>
                    <a:pt x="10488161" y="2869431"/>
                    <a:pt x="10295255" y="2882122"/>
                  </a:cubicBezTo>
                  <a:cubicBezTo>
                    <a:pt x="10127731" y="2893121"/>
                    <a:pt x="9961054" y="2894813"/>
                    <a:pt x="9795222" y="2870277"/>
                  </a:cubicBezTo>
                  <a:cubicBezTo>
                    <a:pt x="9683539" y="2853355"/>
                    <a:pt x="9575242" y="2822050"/>
                    <a:pt x="9463559" y="2805975"/>
                  </a:cubicBezTo>
                  <a:cubicBezTo>
                    <a:pt x="9307034" y="2782284"/>
                    <a:pt x="9149663" y="2765363"/>
                    <a:pt x="8991447" y="2757748"/>
                  </a:cubicBezTo>
                  <a:cubicBezTo>
                    <a:pt x="8756237" y="2745903"/>
                    <a:pt x="8520180" y="2739134"/>
                    <a:pt x="8284971" y="2728135"/>
                  </a:cubicBezTo>
                  <a:cubicBezTo>
                    <a:pt x="7987151" y="2714598"/>
                    <a:pt x="7690177" y="2701907"/>
                    <a:pt x="7392358" y="2729828"/>
                  </a:cubicBezTo>
                  <a:cubicBezTo>
                    <a:pt x="7219757" y="2745903"/>
                    <a:pt x="7051388" y="2777208"/>
                    <a:pt x="6886402" y="2831357"/>
                  </a:cubicBezTo>
                  <a:cubicBezTo>
                    <a:pt x="6709572" y="2888891"/>
                    <a:pt x="6536126" y="2960807"/>
                    <a:pt x="6353372" y="3001419"/>
                  </a:cubicBezTo>
                  <a:cubicBezTo>
                    <a:pt x="6174850" y="3040338"/>
                    <a:pt x="5996327" y="3051338"/>
                    <a:pt x="5816958" y="3008187"/>
                  </a:cubicBezTo>
                  <a:cubicBezTo>
                    <a:pt x="5759425" y="2994650"/>
                    <a:pt x="5704430" y="2973498"/>
                    <a:pt x="5651973" y="2930348"/>
                  </a:cubicBezTo>
                  <a:cubicBezTo>
                    <a:pt x="5715429" y="2928656"/>
                    <a:pt x="5771270" y="2924426"/>
                    <a:pt x="5826265" y="2915965"/>
                  </a:cubicBezTo>
                  <a:cubicBezTo>
                    <a:pt x="5899028" y="2904966"/>
                    <a:pt x="5969253" y="2886352"/>
                    <a:pt x="6027632" y="2838126"/>
                  </a:cubicBezTo>
                  <a:cubicBezTo>
                    <a:pt x="6129161" y="2754364"/>
                    <a:pt x="6137622" y="2613068"/>
                    <a:pt x="6040323" y="2536075"/>
                  </a:cubicBezTo>
                  <a:cubicBezTo>
                    <a:pt x="5908335" y="2431161"/>
                    <a:pt x="5695123" y="2432008"/>
                    <a:pt x="5577518" y="2610530"/>
                  </a:cubicBezTo>
                  <a:cubicBezTo>
                    <a:pt x="5521677" y="2695138"/>
                    <a:pt x="5514908" y="2783131"/>
                    <a:pt x="5566519" y="2872815"/>
                  </a:cubicBezTo>
                  <a:cubicBezTo>
                    <a:pt x="5572441" y="2883814"/>
                    <a:pt x="5585133" y="2891429"/>
                    <a:pt x="5585133" y="2907504"/>
                  </a:cubicBezTo>
                  <a:cubicBezTo>
                    <a:pt x="5412533" y="2914273"/>
                    <a:pt x="5242470" y="2897351"/>
                    <a:pt x="5074101" y="2873661"/>
                  </a:cubicBezTo>
                  <a:cubicBezTo>
                    <a:pt x="4837199" y="2840664"/>
                    <a:pt x="4599450" y="2816974"/>
                    <a:pt x="4360010" y="2814436"/>
                  </a:cubicBezTo>
                  <a:cubicBezTo>
                    <a:pt x="4054576" y="2811051"/>
                    <a:pt x="3749141" y="2828819"/>
                    <a:pt x="3443706" y="2843202"/>
                  </a:cubicBezTo>
                  <a:cubicBezTo>
                    <a:pt x="3221187" y="2854201"/>
                    <a:pt x="2999515" y="2871969"/>
                    <a:pt x="2777842" y="2892275"/>
                  </a:cubicBezTo>
                  <a:cubicBezTo>
                    <a:pt x="2563784" y="2911735"/>
                    <a:pt x="2349726" y="2930348"/>
                    <a:pt x="2135668" y="2940501"/>
                  </a:cubicBezTo>
                  <a:cubicBezTo>
                    <a:pt x="1854770" y="2954039"/>
                    <a:pt x="1573025" y="2954039"/>
                    <a:pt x="1293819" y="2915119"/>
                  </a:cubicBezTo>
                  <a:cubicBezTo>
                    <a:pt x="1151678" y="2895659"/>
                    <a:pt x="1025612" y="2849125"/>
                    <a:pt x="958772" y="2701907"/>
                  </a:cubicBezTo>
                  <a:cubicBezTo>
                    <a:pt x="911391" y="2597839"/>
                    <a:pt x="826783" y="2525922"/>
                    <a:pt x="716793" y="2487849"/>
                  </a:cubicBezTo>
                  <a:cubicBezTo>
                    <a:pt x="694795" y="2480234"/>
                    <a:pt x="699872" y="2467543"/>
                    <a:pt x="704102" y="2451467"/>
                  </a:cubicBezTo>
                  <a:cubicBezTo>
                    <a:pt x="724408" y="2374475"/>
                    <a:pt x="745560" y="2297481"/>
                    <a:pt x="757405" y="2218796"/>
                  </a:cubicBezTo>
                  <a:cubicBezTo>
                    <a:pt x="774327" y="2103729"/>
                    <a:pt x="779403" y="1989508"/>
                    <a:pt x="728638" y="1880364"/>
                  </a:cubicBezTo>
                  <a:cubicBezTo>
                    <a:pt x="691411" y="1801679"/>
                    <a:pt x="628801" y="1745837"/>
                    <a:pt x="562807" y="1694227"/>
                  </a:cubicBezTo>
                  <a:cubicBezTo>
                    <a:pt x="459585" y="1613849"/>
                    <a:pt x="374131" y="1521626"/>
                    <a:pt x="334365" y="1393868"/>
                  </a:cubicBezTo>
                  <a:cubicBezTo>
                    <a:pt x="314060" y="1327874"/>
                    <a:pt x="304753" y="1261880"/>
                    <a:pt x="315752" y="1188271"/>
                  </a:cubicBezTo>
                  <a:cubicBezTo>
                    <a:pt x="345364" y="1209423"/>
                    <a:pt x="374977" y="1217884"/>
                    <a:pt x="405436" y="1223807"/>
                  </a:cubicBezTo>
                  <a:cubicBezTo>
                    <a:pt x="493428" y="1243266"/>
                    <a:pt x="571268" y="1197578"/>
                    <a:pt x="586497" y="1118047"/>
                  </a:cubicBezTo>
                  <a:cubicBezTo>
                    <a:pt x="595804" y="1068128"/>
                    <a:pt x="568729" y="1024978"/>
                    <a:pt x="520503" y="1016517"/>
                  </a:cubicBezTo>
                  <a:cubicBezTo>
                    <a:pt x="490890" y="1011441"/>
                    <a:pt x="461277" y="1012287"/>
                    <a:pt x="431665" y="1019901"/>
                  </a:cubicBezTo>
                  <a:cubicBezTo>
                    <a:pt x="366516" y="1036823"/>
                    <a:pt x="324212" y="1078281"/>
                    <a:pt x="299676" y="1144275"/>
                  </a:cubicBezTo>
                  <a:cubicBezTo>
                    <a:pt x="262449" y="1096049"/>
                    <a:pt x="248065" y="1046130"/>
                    <a:pt x="254834" y="990289"/>
                  </a:cubicBezTo>
                  <a:cubicBezTo>
                    <a:pt x="257372" y="967445"/>
                    <a:pt x="263295" y="953907"/>
                    <a:pt x="288677" y="972521"/>
                  </a:cubicBezTo>
                  <a:cubicBezTo>
                    <a:pt x="298830" y="980136"/>
                    <a:pt x="313213" y="981828"/>
                    <a:pt x="326751" y="984366"/>
                  </a:cubicBezTo>
                  <a:cubicBezTo>
                    <a:pt x="384284" y="994519"/>
                    <a:pt x="441817" y="995365"/>
                    <a:pt x="492582" y="958984"/>
                  </a:cubicBezTo>
                  <a:cubicBezTo>
                    <a:pt x="526425" y="935293"/>
                    <a:pt x="541655" y="884529"/>
                    <a:pt x="528118" y="848994"/>
                  </a:cubicBezTo>
                  <a:cubicBezTo>
                    <a:pt x="517965" y="822765"/>
                    <a:pt x="482429" y="805843"/>
                    <a:pt x="440125" y="810074"/>
                  </a:cubicBezTo>
                  <a:cubicBezTo>
                    <a:pt x="371593" y="815996"/>
                    <a:pt x="308983" y="837148"/>
                    <a:pt x="269217" y="897220"/>
                  </a:cubicBezTo>
                  <a:cubicBezTo>
                    <a:pt x="252296" y="921756"/>
                    <a:pt x="245527" y="914141"/>
                    <a:pt x="233682" y="895528"/>
                  </a:cubicBezTo>
                  <a:cubicBezTo>
                    <a:pt x="190532" y="825303"/>
                    <a:pt x="204915" y="756771"/>
                    <a:pt x="237066" y="687392"/>
                  </a:cubicBezTo>
                  <a:cubicBezTo>
                    <a:pt x="248911" y="662010"/>
                    <a:pt x="256526" y="658626"/>
                    <a:pt x="277678" y="681470"/>
                  </a:cubicBezTo>
                  <a:cubicBezTo>
                    <a:pt x="337750" y="745772"/>
                    <a:pt x="435049" y="756771"/>
                    <a:pt x="501043" y="711082"/>
                  </a:cubicBezTo>
                  <a:cubicBezTo>
                    <a:pt x="534040" y="688238"/>
                    <a:pt x="545885" y="655241"/>
                    <a:pt x="534040" y="622244"/>
                  </a:cubicBezTo>
                  <a:cubicBezTo>
                    <a:pt x="517965" y="578248"/>
                    <a:pt x="462969" y="540175"/>
                    <a:pt x="415589" y="537636"/>
                  </a:cubicBezTo>
                  <a:cubicBezTo>
                    <a:pt x="358902" y="534252"/>
                    <a:pt x="315752" y="561327"/>
                    <a:pt x="275986" y="596862"/>
                  </a:cubicBezTo>
                  <a:cubicBezTo>
                    <a:pt x="267525" y="604477"/>
                    <a:pt x="257372" y="620552"/>
                    <a:pt x="252296" y="596016"/>
                  </a:cubicBezTo>
                  <a:cubicBezTo>
                    <a:pt x="241297" y="545251"/>
                    <a:pt x="242989" y="496178"/>
                    <a:pt x="268371" y="449644"/>
                  </a:cubicBezTo>
                  <a:cubicBezTo>
                    <a:pt x="348749" y="500409"/>
                    <a:pt x="438433" y="499563"/>
                    <a:pt x="501043" y="447106"/>
                  </a:cubicBezTo>
                  <a:cubicBezTo>
                    <a:pt x="529810" y="423416"/>
                    <a:pt x="538271" y="395495"/>
                    <a:pt x="526425" y="365036"/>
                  </a:cubicBezTo>
                  <a:cubicBezTo>
                    <a:pt x="506119" y="313425"/>
                    <a:pt x="448586" y="287197"/>
                    <a:pt x="395283" y="304964"/>
                  </a:cubicBezTo>
                  <a:cubicBezTo>
                    <a:pt x="347057" y="321040"/>
                    <a:pt x="308983" y="350653"/>
                    <a:pt x="279370" y="389572"/>
                  </a:cubicBezTo>
                  <a:cubicBezTo>
                    <a:pt x="263295" y="409878"/>
                    <a:pt x="259064" y="403956"/>
                    <a:pt x="248065" y="387034"/>
                  </a:cubicBezTo>
                  <a:cubicBezTo>
                    <a:pt x="232836" y="363344"/>
                    <a:pt x="222683" y="337962"/>
                    <a:pt x="216760" y="310887"/>
                  </a:cubicBezTo>
                  <a:cubicBezTo>
                    <a:pt x="202377" y="248277"/>
                    <a:pt x="224375" y="219511"/>
                    <a:pt x="287831" y="221203"/>
                  </a:cubicBezTo>
                  <a:cubicBezTo>
                    <a:pt x="443510" y="225433"/>
                    <a:pt x="600034" y="231356"/>
                    <a:pt x="755713" y="234740"/>
                  </a:cubicBezTo>
                  <a:cubicBezTo>
                    <a:pt x="815785" y="235586"/>
                    <a:pt x="864857" y="189052"/>
                    <a:pt x="868241" y="134903"/>
                  </a:cubicBezTo>
                  <a:cubicBezTo>
                    <a:pt x="871626" y="79061"/>
                    <a:pt x="831860" y="31681"/>
                    <a:pt x="770942" y="19836"/>
                  </a:cubicBezTo>
                  <a:cubicBezTo>
                    <a:pt x="770942" y="19836"/>
                    <a:pt x="770942" y="19836"/>
                    <a:pt x="770942" y="19836"/>
                  </a:cubicBezTo>
                  <a:cubicBezTo>
                    <a:pt x="565345" y="13067"/>
                    <a:pt x="358902" y="7145"/>
                    <a:pt x="153305" y="376"/>
                  </a:cubicBezTo>
                  <a:cubicBezTo>
                    <a:pt x="132153" y="-470"/>
                    <a:pt x="111847" y="376"/>
                    <a:pt x="90695" y="376"/>
                  </a:cubicBezTo>
                  <a:cubicBezTo>
                    <a:pt x="90695" y="376"/>
                    <a:pt x="90695" y="376"/>
                    <a:pt x="90695" y="376"/>
                  </a:cubicBezTo>
                  <a:cubicBezTo>
                    <a:pt x="90695" y="376"/>
                    <a:pt x="90695" y="376"/>
                    <a:pt x="90695" y="376"/>
                  </a:cubicBezTo>
                  <a:cubicBezTo>
                    <a:pt x="39930" y="12221"/>
                    <a:pt x="8625" y="43526"/>
                    <a:pt x="1010" y="94291"/>
                  </a:cubicBezTo>
                  <a:cubicBezTo>
                    <a:pt x="-5758" y="135749"/>
                    <a:pt x="22162" y="180591"/>
                    <a:pt x="64466" y="201743"/>
                  </a:cubicBezTo>
                  <a:cubicBezTo>
                    <a:pt x="83926" y="211050"/>
                    <a:pt x="104232" y="215280"/>
                    <a:pt x="125384" y="216126"/>
                  </a:cubicBezTo>
                  <a:cubicBezTo>
                    <a:pt x="150766" y="216972"/>
                    <a:pt x="176995" y="219511"/>
                    <a:pt x="204069" y="220357"/>
                  </a:cubicBezTo>
                  <a:cubicBezTo>
                    <a:pt x="177841" y="291427"/>
                    <a:pt x="196455" y="352345"/>
                    <a:pt x="236220" y="408186"/>
                  </a:cubicBezTo>
                  <a:cubicBezTo>
                    <a:pt x="246373" y="422570"/>
                    <a:pt x="251450" y="432722"/>
                    <a:pt x="242989" y="452182"/>
                  </a:cubicBezTo>
                  <a:cubicBezTo>
                    <a:pt x="222683" y="495332"/>
                    <a:pt x="215914" y="543559"/>
                    <a:pt x="229452" y="588401"/>
                  </a:cubicBezTo>
                  <a:cubicBezTo>
                    <a:pt x="240451" y="624783"/>
                    <a:pt x="234528" y="651011"/>
                    <a:pt x="217607" y="683162"/>
                  </a:cubicBezTo>
                  <a:cubicBezTo>
                    <a:pt x="177841" y="760155"/>
                    <a:pt x="164304" y="841379"/>
                    <a:pt x="221837" y="916680"/>
                  </a:cubicBezTo>
                  <a:cubicBezTo>
                    <a:pt x="237912" y="937832"/>
                    <a:pt x="242989" y="956445"/>
                    <a:pt x="237066" y="982674"/>
                  </a:cubicBezTo>
                  <a:cubicBezTo>
                    <a:pt x="223529" y="1047822"/>
                    <a:pt x="239605" y="1107894"/>
                    <a:pt x="281909" y="1159504"/>
                  </a:cubicBezTo>
                  <a:cubicBezTo>
                    <a:pt x="291215" y="1171350"/>
                    <a:pt x="292908" y="1181503"/>
                    <a:pt x="292061" y="1195040"/>
                  </a:cubicBezTo>
                  <a:cubicBezTo>
                    <a:pt x="280216" y="1365948"/>
                    <a:pt x="334365" y="1513166"/>
                    <a:pt x="457047" y="1632463"/>
                  </a:cubicBezTo>
                  <a:cubicBezTo>
                    <a:pt x="502735" y="1677305"/>
                    <a:pt x="552654" y="1717917"/>
                    <a:pt x="601726" y="1758528"/>
                  </a:cubicBezTo>
                  <a:cubicBezTo>
                    <a:pt x="704948" y="1843983"/>
                    <a:pt x="751482" y="1954819"/>
                    <a:pt x="749790" y="2087653"/>
                  </a:cubicBezTo>
                  <a:cubicBezTo>
                    <a:pt x="748098" y="2213719"/>
                    <a:pt x="714255" y="2334709"/>
                    <a:pt x="682950" y="2454852"/>
                  </a:cubicBezTo>
                  <a:cubicBezTo>
                    <a:pt x="678720" y="2471774"/>
                    <a:pt x="671105" y="2470927"/>
                    <a:pt x="656722" y="2467543"/>
                  </a:cubicBezTo>
                  <a:cubicBezTo>
                    <a:pt x="623725" y="2459928"/>
                    <a:pt x="589881" y="2452313"/>
                    <a:pt x="556038" y="2448929"/>
                  </a:cubicBezTo>
                  <a:cubicBezTo>
                    <a:pt x="446048" y="2437084"/>
                    <a:pt x="341980" y="2451467"/>
                    <a:pt x="250604" y="2520846"/>
                  </a:cubicBezTo>
                  <a:cubicBezTo>
                    <a:pt x="152458" y="2596147"/>
                    <a:pt x="142305" y="2731519"/>
                    <a:pt x="230298" y="2816127"/>
                  </a:cubicBezTo>
                  <a:cubicBezTo>
                    <a:pt x="311521" y="2894813"/>
                    <a:pt x="480737" y="2925272"/>
                    <a:pt x="583113" y="2773823"/>
                  </a:cubicBezTo>
                  <a:cubicBezTo>
                    <a:pt x="633877" y="2698523"/>
                    <a:pt x="662644" y="2613915"/>
                    <a:pt x="687180" y="2527615"/>
                  </a:cubicBezTo>
                  <a:cubicBezTo>
                    <a:pt x="693103" y="2506463"/>
                    <a:pt x="697333" y="2504770"/>
                    <a:pt x="717639" y="2512385"/>
                  </a:cubicBezTo>
                  <a:cubicBezTo>
                    <a:pt x="828476" y="2554689"/>
                    <a:pt x="905469" y="2632529"/>
                    <a:pt x="954541" y="2736596"/>
                  </a:cubicBezTo>
                  <a:cubicBezTo>
                    <a:pt x="1003614" y="2839818"/>
                    <a:pt x="1088222" y="2889736"/>
                    <a:pt x="1193136" y="2918503"/>
                  </a:cubicBezTo>
                  <a:cubicBezTo>
                    <a:pt x="1303126" y="2948116"/>
                    <a:pt x="1415655" y="2955730"/>
                    <a:pt x="1528183" y="2963345"/>
                  </a:cubicBezTo>
                  <a:cubicBezTo>
                    <a:pt x="1853923" y="2984497"/>
                    <a:pt x="2178818" y="2968422"/>
                    <a:pt x="2503712" y="2942193"/>
                  </a:cubicBezTo>
                  <a:cubicBezTo>
                    <a:pt x="2729615" y="2924426"/>
                    <a:pt x="2955519" y="2902428"/>
                    <a:pt x="3181422" y="2885506"/>
                  </a:cubicBezTo>
                  <a:cubicBezTo>
                    <a:pt x="3456398" y="2865200"/>
                    <a:pt x="3732219" y="2855047"/>
                    <a:pt x="4007195" y="2844048"/>
                  </a:cubicBezTo>
                  <a:cubicBezTo>
                    <a:pt x="4317706" y="2831357"/>
                    <a:pt x="4627371" y="2839818"/>
                    <a:pt x="4935344" y="2880430"/>
                  </a:cubicBezTo>
                  <a:cubicBezTo>
                    <a:pt x="5156170" y="2909196"/>
                    <a:pt x="5376151" y="2941348"/>
                    <a:pt x="5599516" y="2932040"/>
                  </a:cubicBezTo>
                  <a:cubicBezTo>
                    <a:pt x="5613053" y="2931194"/>
                    <a:pt x="5622360" y="2937963"/>
                    <a:pt x="5631667" y="2945578"/>
                  </a:cubicBezTo>
                  <a:cubicBezTo>
                    <a:pt x="5678201" y="2983651"/>
                    <a:pt x="5732351" y="3009034"/>
                    <a:pt x="5789884" y="3025955"/>
                  </a:cubicBezTo>
                  <a:cubicBezTo>
                    <a:pt x="5965868" y="3075874"/>
                    <a:pt x="6142699" y="3067413"/>
                    <a:pt x="6319529" y="3035262"/>
                  </a:cubicBezTo>
                  <a:cubicBezTo>
                    <a:pt x="6459979" y="3009034"/>
                    <a:pt x="6594505" y="2962500"/>
                    <a:pt x="6728186" y="2912581"/>
                  </a:cubicBezTo>
                  <a:cubicBezTo>
                    <a:pt x="6954088" y="2828819"/>
                    <a:pt x="7185068" y="2770439"/>
                    <a:pt x="7426201" y="2751826"/>
                  </a:cubicBezTo>
                  <a:cubicBezTo>
                    <a:pt x="7681716" y="2732366"/>
                    <a:pt x="7937232" y="2739134"/>
                    <a:pt x="8192748" y="2749287"/>
                  </a:cubicBezTo>
                  <a:cubicBezTo>
                    <a:pt x="8474493" y="2760286"/>
                    <a:pt x="8757083" y="2772132"/>
                    <a:pt x="9038827" y="2786515"/>
                  </a:cubicBezTo>
                  <a:cubicBezTo>
                    <a:pt x="9189430" y="2794130"/>
                    <a:pt x="9338340" y="2811051"/>
                    <a:pt x="9487249" y="2835588"/>
                  </a:cubicBezTo>
                  <a:cubicBezTo>
                    <a:pt x="9580318" y="2850817"/>
                    <a:pt x="9670848" y="2875353"/>
                    <a:pt x="9763917" y="2890583"/>
                  </a:cubicBezTo>
                  <a:cubicBezTo>
                    <a:pt x="9973745" y="2926964"/>
                    <a:pt x="10185265" y="2915119"/>
                    <a:pt x="10396784" y="2901582"/>
                  </a:cubicBezTo>
                  <a:cubicBezTo>
                    <a:pt x="10573615" y="2890583"/>
                    <a:pt x="10750446" y="2878737"/>
                    <a:pt x="10927275" y="2865200"/>
                  </a:cubicBezTo>
                  <a:cubicBezTo>
                    <a:pt x="11115952" y="2851663"/>
                    <a:pt x="11304628" y="2835588"/>
                    <a:pt x="11493303" y="2820358"/>
                  </a:cubicBezTo>
                  <a:cubicBezTo>
                    <a:pt x="11577911" y="2813589"/>
                    <a:pt x="11663364" y="2805975"/>
                    <a:pt x="11747972" y="2798360"/>
                  </a:cubicBezTo>
                  <a:cubicBezTo>
                    <a:pt x="11747972" y="2789899"/>
                    <a:pt x="11747972" y="2780592"/>
                    <a:pt x="11747972" y="2772132"/>
                  </a:cubicBezTo>
                  <a:cubicBezTo>
                    <a:pt x="11696362" y="2779746"/>
                    <a:pt x="11644751" y="2782284"/>
                    <a:pt x="11593140" y="2787361"/>
                  </a:cubicBezTo>
                  <a:cubicBezTo>
                    <a:pt x="11352008" y="2810205"/>
                    <a:pt x="11113413" y="2827127"/>
                    <a:pt x="10874819" y="2844048"/>
                  </a:cubicBezTo>
                  <a:close/>
                  <a:moveTo>
                    <a:pt x="325905" y="1143429"/>
                  </a:moveTo>
                  <a:cubicBezTo>
                    <a:pt x="352133" y="1067282"/>
                    <a:pt x="449432" y="1017363"/>
                    <a:pt x="525579" y="1043592"/>
                  </a:cubicBezTo>
                  <a:cubicBezTo>
                    <a:pt x="551808" y="1052899"/>
                    <a:pt x="567883" y="1079973"/>
                    <a:pt x="563653" y="1109586"/>
                  </a:cubicBezTo>
                  <a:cubicBezTo>
                    <a:pt x="555192" y="1170504"/>
                    <a:pt x="512888" y="1203501"/>
                    <a:pt x="443510" y="1203501"/>
                  </a:cubicBezTo>
                  <a:cubicBezTo>
                    <a:pt x="406282" y="1204347"/>
                    <a:pt x="371593" y="1195040"/>
                    <a:pt x="338596" y="1177272"/>
                  </a:cubicBezTo>
                  <a:cubicBezTo>
                    <a:pt x="323366" y="1168811"/>
                    <a:pt x="319982" y="1161197"/>
                    <a:pt x="325905" y="1143429"/>
                  </a:cubicBezTo>
                  <a:close/>
                  <a:moveTo>
                    <a:pt x="281909" y="915834"/>
                  </a:moveTo>
                  <a:cubicBezTo>
                    <a:pt x="316598" y="860839"/>
                    <a:pt x="411359" y="821073"/>
                    <a:pt x="473968" y="836302"/>
                  </a:cubicBezTo>
                  <a:cubicBezTo>
                    <a:pt x="500197" y="843071"/>
                    <a:pt x="510350" y="859992"/>
                    <a:pt x="506966" y="885375"/>
                  </a:cubicBezTo>
                  <a:cubicBezTo>
                    <a:pt x="502735" y="922602"/>
                    <a:pt x="474815" y="952215"/>
                    <a:pt x="434203" y="961522"/>
                  </a:cubicBezTo>
                  <a:cubicBezTo>
                    <a:pt x="415589" y="965752"/>
                    <a:pt x="396975" y="966598"/>
                    <a:pt x="381746" y="968291"/>
                  </a:cubicBezTo>
                  <a:cubicBezTo>
                    <a:pt x="348749" y="964906"/>
                    <a:pt x="319136" y="962368"/>
                    <a:pt x="291215" y="948831"/>
                  </a:cubicBezTo>
                  <a:cubicBezTo>
                    <a:pt x="275140" y="941216"/>
                    <a:pt x="270909" y="933601"/>
                    <a:pt x="281909" y="915834"/>
                  </a:cubicBezTo>
                  <a:close/>
                  <a:moveTo>
                    <a:pt x="275140" y="629859"/>
                  </a:moveTo>
                  <a:cubicBezTo>
                    <a:pt x="299676" y="574864"/>
                    <a:pt x="405436" y="542713"/>
                    <a:pt x="458739" y="574018"/>
                  </a:cubicBezTo>
                  <a:cubicBezTo>
                    <a:pt x="460431" y="574864"/>
                    <a:pt x="462969" y="575710"/>
                    <a:pt x="464662" y="577402"/>
                  </a:cubicBezTo>
                  <a:cubicBezTo>
                    <a:pt x="490044" y="597708"/>
                    <a:pt x="519657" y="618860"/>
                    <a:pt x="512888" y="654395"/>
                  </a:cubicBezTo>
                  <a:cubicBezTo>
                    <a:pt x="506119" y="691623"/>
                    <a:pt x="471430" y="702622"/>
                    <a:pt x="437587" y="710237"/>
                  </a:cubicBezTo>
                  <a:cubicBezTo>
                    <a:pt x="425742" y="712775"/>
                    <a:pt x="413897" y="714467"/>
                    <a:pt x="405436" y="715313"/>
                  </a:cubicBezTo>
                  <a:cubicBezTo>
                    <a:pt x="351287" y="712775"/>
                    <a:pt x="311521" y="689085"/>
                    <a:pt x="280216" y="650165"/>
                  </a:cubicBezTo>
                  <a:cubicBezTo>
                    <a:pt x="274294" y="645088"/>
                    <a:pt x="270909" y="639166"/>
                    <a:pt x="275140" y="629859"/>
                  </a:cubicBezTo>
                  <a:close/>
                  <a:moveTo>
                    <a:pt x="324212" y="372651"/>
                  </a:moveTo>
                  <a:cubicBezTo>
                    <a:pt x="351287" y="347268"/>
                    <a:pt x="380900" y="326963"/>
                    <a:pt x="418973" y="322732"/>
                  </a:cubicBezTo>
                  <a:cubicBezTo>
                    <a:pt x="439279" y="321040"/>
                    <a:pt x="457893" y="323578"/>
                    <a:pt x="474815" y="337116"/>
                  </a:cubicBezTo>
                  <a:cubicBezTo>
                    <a:pt x="517119" y="370113"/>
                    <a:pt x="514580" y="414109"/>
                    <a:pt x="468046" y="440337"/>
                  </a:cubicBezTo>
                  <a:cubicBezTo>
                    <a:pt x="438433" y="456413"/>
                    <a:pt x="406282" y="464027"/>
                    <a:pt x="373285" y="464874"/>
                  </a:cubicBezTo>
                  <a:cubicBezTo>
                    <a:pt x="367363" y="464874"/>
                    <a:pt x="362286" y="465719"/>
                    <a:pt x="356364" y="464874"/>
                  </a:cubicBezTo>
                  <a:cubicBezTo>
                    <a:pt x="327597" y="459797"/>
                    <a:pt x="293754" y="452182"/>
                    <a:pt x="284447" y="425108"/>
                  </a:cubicBezTo>
                  <a:cubicBezTo>
                    <a:pt x="278524" y="405648"/>
                    <a:pt x="308137" y="387880"/>
                    <a:pt x="324212" y="372651"/>
                  </a:cubicBezTo>
                  <a:close/>
                  <a:moveTo>
                    <a:pt x="126230" y="152670"/>
                  </a:moveTo>
                  <a:cubicBezTo>
                    <a:pt x="85618" y="150978"/>
                    <a:pt x="60236" y="131518"/>
                    <a:pt x="60236" y="102752"/>
                  </a:cubicBezTo>
                  <a:cubicBezTo>
                    <a:pt x="61082" y="73139"/>
                    <a:pt x="85618" y="54525"/>
                    <a:pt x="127922" y="56217"/>
                  </a:cubicBezTo>
                  <a:cubicBezTo>
                    <a:pt x="259064" y="59601"/>
                    <a:pt x="748098" y="75677"/>
                    <a:pt x="760789" y="79061"/>
                  </a:cubicBezTo>
                  <a:cubicBezTo>
                    <a:pt x="786172" y="85830"/>
                    <a:pt x="807324" y="100213"/>
                    <a:pt x="804785" y="128980"/>
                  </a:cubicBezTo>
                  <a:cubicBezTo>
                    <a:pt x="801401" y="156901"/>
                    <a:pt x="778557" y="169592"/>
                    <a:pt x="753175" y="171284"/>
                  </a:cubicBezTo>
                  <a:cubicBezTo>
                    <a:pt x="724408" y="173822"/>
                    <a:pt x="227759" y="156055"/>
                    <a:pt x="126230" y="152670"/>
                  </a:cubicBezTo>
                  <a:close/>
                  <a:moveTo>
                    <a:pt x="665182" y="2511539"/>
                  </a:moveTo>
                  <a:cubicBezTo>
                    <a:pt x="638954" y="2605454"/>
                    <a:pt x="610187" y="2697676"/>
                    <a:pt x="548423" y="2775516"/>
                  </a:cubicBezTo>
                  <a:cubicBezTo>
                    <a:pt x="509504" y="2825435"/>
                    <a:pt x="458739" y="2856740"/>
                    <a:pt x="404590" y="2856740"/>
                  </a:cubicBezTo>
                  <a:cubicBezTo>
                    <a:pt x="286139" y="2855893"/>
                    <a:pt x="202377" y="2787361"/>
                    <a:pt x="192224" y="2692600"/>
                  </a:cubicBezTo>
                  <a:cubicBezTo>
                    <a:pt x="184609" y="2623221"/>
                    <a:pt x="215914" y="2570764"/>
                    <a:pt x="270063" y="2531845"/>
                  </a:cubicBezTo>
                  <a:cubicBezTo>
                    <a:pt x="341134" y="2480234"/>
                    <a:pt x="422358" y="2464159"/>
                    <a:pt x="507812" y="2466697"/>
                  </a:cubicBezTo>
                  <a:cubicBezTo>
                    <a:pt x="555192" y="2468389"/>
                    <a:pt x="602573" y="2475158"/>
                    <a:pt x="648261" y="2490387"/>
                  </a:cubicBezTo>
                  <a:cubicBezTo>
                    <a:pt x="660952" y="2493771"/>
                    <a:pt x="669413" y="2495464"/>
                    <a:pt x="665182" y="2511539"/>
                  </a:cubicBezTo>
                  <a:close/>
                  <a:moveTo>
                    <a:pt x="5613899" y="2894813"/>
                  </a:moveTo>
                  <a:cubicBezTo>
                    <a:pt x="5574979" y="2855893"/>
                    <a:pt x="5554674" y="2806821"/>
                    <a:pt x="5555520" y="2751826"/>
                  </a:cubicBezTo>
                  <a:cubicBezTo>
                    <a:pt x="5557212" y="2675678"/>
                    <a:pt x="5593593" y="2614761"/>
                    <a:pt x="5648588" y="2563996"/>
                  </a:cubicBezTo>
                  <a:cubicBezTo>
                    <a:pt x="5744195" y="2476004"/>
                    <a:pt x="5899874" y="2467543"/>
                    <a:pt x="6008172" y="2540306"/>
                  </a:cubicBezTo>
                  <a:cubicBezTo>
                    <a:pt x="6130008" y="2622376"/>
                    <a:pt x="6091088" y="2775516"/>
                    <a:pt x="5990405" y="2838126"/>
                  </a:cubicBezTo>
                  <a:cubicBezTo>
                    <a:pt x="5914258" y="2884660"/>
                    <a:pt x="5828803" y="2894813"/>
                    <a:pt x="5742504" y="2903274"/>
                  </a:cubicBezTo>
                  <a:cubicBezTo>
                    <a:pt x="5727274" y="2904966"/>
                    <a:pt x="5711199" y="2903274"/>
                    <a:pt x="5689200" y="2903274"/>
                  </a:cubicBezTo>
                  <a:cubicBezTo>
                    <a:pt x="5668895" y="2899044"/>
                    <a:pt x="5637590" y="2918503"/>
                    <a:pt x="5613899" y="2894813"/>
                  </a:cubicBezTo>
                  <a:close/>
                </a:path>
              </a:pathLst>
            </a:custGeom>
            <a:grpFill/>
            <a:ln w="84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4" name="Group 27">
            <a:extLst>
              <a:ext uri="{FF2B5EF4-FFF2-40B4-BE49-F238E27FC236}">
                <a16:creationId xmlns:a16="http://schemas.microsoft.com/office/drawing/2014/main" id="{6BD0CD55-756C-4D53-B7D7-EE223A408EC9}"/>
              </a:ext>
            </a:extLst>
          </p:cNvPr>
          <p:cNvGrpSpPr/>
          <p:nvPr/>
        </p:nvGrpSpPr>
        <p:grpSpPr>
          <a:xfrm>
            <a:off x="251093" y="1494377"/>
            <a:ext cx="1316360" cy="1316358"/>
            <a:chOff x="10007603" y="2705880"/>
            <a:chExt cx="1441774" cy="1441774"/>
          </a:xfrm>
        </p:grpSpPr>
        <p:sp>
          <p:nvSpPr>
            <p:cNvPr id="175" name="Oval 28">
              <a:extLst>
                <a:ext uri="{FF2B5EF4-FFF2-40B4-BE49-F238E27FC236}">
                  <a16:creationId xmlns:a16="http://schemas.microsoft.com/office/drawing/2014/main" id="{68FA32B4-AD7F-439E-A66D-44F6B89A7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7603" y="2705880"/>
              <a:ext cx="1441774" cy="1441774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29">
              <a:extLst>
                <a:ext uri="{FF2B5EF4-FFF2-40B4-BE49-F238E27FC236}">
                  <a16:creationId xmlns:a16="http://schemas.microsoft.com/office/drawing/2014/main" id="{F4794376-9FD0-4689-8051-89A571BFC5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99840" y="2898117"/>
              <a:ext cx="1057300" cy="1057301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31">
              <a:extLst>
                <a:ext uri="{FF2B5EF4-FFF2-40B4-BE49-F238E27FC236}">
                  <a16:creationId xmlns:a16="http://schemas.microsoft.com/office/drawing/2014/main" id="{B3ACF89E-EDB3-4671-B74C-8E6726113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2077" y="3090353"/>
              <a:ext cx="672828" cy="672828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30">
              <a:extLst>
                <a:ext uri="{FF2B5EF4-FFF2-40B4-BE49-F238E27FC236}">
                  <a16:creationId xmlns:a16="http://schemas.microsoft.com/office/drawing/2014/main" id="{CB3C22CD-6A31-4553-9572-175617B13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4313" y="3282590"/>
              <a:ext cx="288355" cy="28835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9" name="Group 56">
            <a:extLst>
              <a:ext uri="{FF2B5EF4-FFF2-40B4-BE49-F238E27FC236}">
                <a16:creationId xmlns:a16="http://schemas.microsoft.com/office/drawing/2014/main" id="{1D116B50-B13C-4314-B723-07F5489DA313}"/>
              </a:ext>
            </a:extLst>
          </p:cNvPr>
          <p:cNvGrpSpPr/>
          <p:nvPr/>
        </p:nvGrpSpPr>
        <p:grpSpPr>
          <a:xfrm rot="309025">
            <a:off x="919356" y="1309305"/>
            <a:ext cx="1764757" cy="837497"/>
            <a:chOff x="1719925" y="2675941"/>
            <a:chExt cx="2010435" cy="954090"/>
          </a:xfrm>
        </p:grpSpPr>
        <p:sp>
          <p:nvSpPr>
            <p:cNvPr id="180" name="Parallelogram 57">
              <a:extLst>
                <a:ext uri="{FF2B5EF4-FFF2-40B4-BE49-F238E27FC236}">
                  <a16:creationId xmlns:a16="http://schemas.microsoft.com/office/drawing/2014/main" id="{5403F0B9-0F09-461D-A381-4D8EE6594920}"/>
                </a:ext>
              </a:extLst>
            </p:cNvPr>
            <p:cNvSpPr/>
            <p:nvPr/>
          </p:nvSpPr>
          <p:spPr>
            <a:xfrm rot="8894940">
              <a:off x="2608993" y="2707412"/>
              <a:ext cx="1054848" cy="208549"/>
            </a:xfrm>
            <a:prstGeom prst="parallelogram">
              <a:avLst>
                <a:gd name="adj" fmla="val 1922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1" name="Rectangle 34">
              <a:extLst>
                <a:ext uri="{FF2B5EF4-FFF2-40B4-BE49-F238E27FC236}">
                  <a16:creationId xmlns:a16="http://schemas.microsoft.com/office/drawing/2014/main" id="{F09331D8-87F4-4DC6-B7AB-AAC93C725723}"/>
                </a:ext>
              </a:extLst>
            </p:cNvPr>
            <p:cNvSpPr/>
            <p:nvPr/>
          </p:nvSpPr>
          <p:spPr>
            <a:xfrm rot="19800000">
              <a:off x="1719925" y="3606561"/>
              <a:ext cx="459118" cy="2347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182" name="Group 59">
              <a:extLst>
                <a:ext uri="{FF2B5EF4-FFF2-40B4-BE49-F238E27FC236}">
                  <a16:creationId xmlns:a16="http://schemas.microsoft.com/office/drawing/2014/main" id="{C62B454F-6828-4BBB-A9A4-3E0D7ED7C7F9}"/>
                </a:ext>
              </a:extLst>
            </p:cNvPr>
            <p:cNvGrpSpPr/>
            <p:nvPr/>
          </p:nvGrpSpPr>
          <p:grpSpPr>
            <a:xfrm rot="19800000">
              <a:off x="1953619" y="2675941"/>
              <a:ext cx="1776741" cy="850143"/>
              <a:chOff x="1475656" y="3331348"/>
              <a:chExt cx="2725289" cy="1304008"/>
            </a:xfrm>
          </p:grpSpPr>
          <p:sp>
            <p:nvSpPr>
              <p:cNvPr id="183" name="Parallelogram 60">
                <a:extLst>
                  <a:ext uri="{FF2B5EF4-FFF2-40B4-BE49-F238E27FC236}">
                    <a16:creationId xmlns:a16="http://schemas.microsoft.com/office/drawing/2014/main" id="{9CC425A4-AC00-4611-8478-05CBE881B043}"/>
                  </a:ext>
                </a:extLst>
              </p:cNvPr>
              <p:cNvSpPr/>
              <p:nvPr/>
            </p:nvSpPr>
            <p:spPr>
              <a:xfrm rot="10680000" flipH="1">
                <a:off x="2793781" y="4038221"/>
                <a:ext cx="1201834" cy="597135"/>
              </a:xfrm>
              <a:prstGeom prst="parallelogram">
                <a:avLst>
                  <a:gd name="adj" fmla="val 62269"/>
                </a:avLst>
              </a:pr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84" name="Parallelogram 61">
                <a:extLst>
                  <a:ext uri="{FF2B5EF4-FFF2-40B4-BE49-F238E27FC236}">
                    <a16:creationId xmlns:a16="http://schemas.microsoft.com/office/drawing/2014/main" id="{5AF6F5E4-A252-424A-9884-5C0CB8376EE0}"/>
                  </a:ext>
                </a:extLst>
              </p:cNvPr>
              <p:cNvSpPr/>
              <p:nvPr/>
            </p:nvSpPr>
            <p:spPr>
              <a:xfrm rot="10920000">
                <a:off x="2793780" y="3331348"/>
                <a:ext cx="1201834" cy="597136"/>
              </a:xfrm>
              <a:prstGeom prst="parallelogram">
                <a:avLst>
                  <a:gd name="adj" fmla="val 6226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grpSp>
            <p:nvGrpSpPr>
              <p:cNvPr id="185" name="Group 62">
                <a:extLst>
                  <a:ext uri="{FF2B5EF4-FFF2-40B4-BE49-F238E27FC236}">
                    <a16:creationId xmlns:a16="http://schemas.microsoft.com/office/drawing/2014/main" id="{E368B98E-854E-402C-A43E-D74A0BE3BA9E}"/>
                  </a:ext>
                </a:extLst>
              </p:cNvPr>
              <p:cNvGrpSpPr/>
              <p:nvPr/>
            </p:nvGrpSpPr>
            <p:grpSpPr>
              <a:xfrm>
                <a:off x="1475656" y="3862964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87" name="Trapezoid 33">
                  <a:extLst>
                    <a:ext uri="{FF2B5EF4-FFF2-40B4-BE49-F238E27FC236}">
                      <a16:creationId xmlns:a16="http://schemas.microsoft.com/office/drawing/2014/main" id="{7E2DF2EC-CE9A-4507-9333-7F8526593EF5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88" name="Chord 65">
                  <a:extLst>
                    <a:ext uri="{FF2B5EF4-FFF2-40B4-BE49-F238E27FC236}">
                      <a16:creationId xmlns:a16="http://schemas.microsoft.com/office/drawing/2014/main" id="{7730704C-8B2D-4A92-8DC9-48B9CEEBD0F8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189" name="Trapezoid 37">
                  <a:extLst>
                    <a:ext uri="{FF2B5EF4-FFF2-40B4-BE49-F238E27FC236}">
                      <a16:creationId xmlns:a16="http://schemas.microsoft.com/office/drawing/2014/main" id="{F17C2C2D-8CE4-4B60-9502-2F6D3D60D7A3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186" name="Parallelogram 63">
                <a:extLst>
                  <a:ext uri="{FF2B5EF4-FFF2-40B4-BE49-F238E27FC236}">
                    <a16:creationId xmlns:a16="http://schemas.microsoft.com/office/drawing/2014/main" id="{D2BDB0E1-76CC-4DA3-92D4-79F1C3452B24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6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90" name="Freeform: Shape 35">
            <a:extLst>
              <a:ext uri="{FF2B5EF4-FFF2-40B4-BE49-F238E27FC236}">
                <a16:creationId xmlns:a16="http://schemas.microsoft.com/office/drawing/2014/main" id="{F21A2358-36DE-49E5-99A7-46EF984ECE4E}"/>
              </a:ext>
            </a:extLst>
          </p:cNvPr>
          <p:cNvSpPr/>
          <p:nvPr/>
        </p:nvSpPr>
        <p:spPr>
          <a:xfrm rot="5400000">
            <a:off x="11498817" y="6158556"/>
            <a:ext cx="527440" cy="596612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80099DF-3B90-4608-8D54-C8214E747D33}"/>
              </a:ext>
            </a:extLst>
          </p:cNvPr>
          <p:cNvGrpSpPr/>
          <p:nvPr/>
        </p:nvGrpSpPr>
        <p:grpSpPr>
          <a:xfrm>
            <a:off x="9818256" y="926034"/>
            <a:ext cx="1893510" cy="5726361"/>
            <a:chOff x="9863917" y="1928919"/>
            <a:chExt cx="1629877" cy="4929081"/>
          </a:xfrm>
        </p:grpSpPr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3A4ABE4E-0129-4727-9CA4-8B5EA643AF5E}"/>
                </a:ext>
              </a:extLst>
            </p:cNvPr>
            <p:cNvGrpSpPr/>
            <p:nvPr/>
          </p:nvGrpSpPr>
          <p:grpSpPr>
            <a:xfrm>
              <a:off x="9863917" y="1928919"/>
              <a:ext cx="1515992" cy="4929081"/>
              <a:chOff x="6868736" y="821255"/>
              <a:chExt cx="1831874" cy="6038653"/>
            </a:xfrm>
          </p:grpSpPr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ED23814-9C5D-4C6B-B570-D80302F79B1C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3EBAF536-CB8D-429D-B1E7-2938DEBD3DA6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CC3C9AD6-BFCD-4BBF-B235-84C9FC5F8846}"/>
                </a:ext>
              </a:extLst>
            </p:cNvPr>
            <p:cNvSpPr/>
            <p:nvPr/>
          </p:nvSpPr>
          <p:spPr>
            <a:xfrm>
              <a:off x="10593753" y="1928919"/>
              <a:ext cx="865194" cy="4929081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A4DC5C56-63D8-4C2F-BEF3-78413A9298F6}"/>
                </a:ext>
              </a:extLst>
            </p:cNvPr>
            <p:cNvGrpSpPr/>
            <p:nvPr/>
          </p:nvGrpSpPr>
          <p:grpSpPr>
            <a:xfrm>
              <a:off x="9977514" y="1980516"/>
              <a:ext cx="1516280" cy="2833081"/>
              <a:chOff x="7006002" y="884466"/>
              <a:chExt cx="1832222" cy="3470829"/>
            </a:xfrm>
          </p:grpSpPr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120E95D5-9842-4297-844A-7D3C4825ACAA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A484668D-21ED-4807-9643-3414809F8F6B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39400DE1-1942-476B-BFA9-D4F67CAC36A0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1EC68F9C-EB90-4B88-8944-2D765953A823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FAC4AE93-0846-4827-8296-8610E66FD724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625DAF75-CA39-4E8E-9E27-448C3B8B3258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57036E1E-B646-4FCF-8E73-465429334BBB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52DB4D7A-5D7A-41B9-96B7-4D85E54900E9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66E24DF2-2525-4E78-80FD-C1934F93EE6C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89" name="Oval 10">
            <a:extLst>
              <a:ext uri="{FF2B5EF4-FFF2-40B4-BE49-F238E27FC236}">
                <a16:creationId xmlns:a16="http://schemas.microsoft.com/office/drawing/2014/main" id="{218A5622-4D2B-4C61-BE31-77122165CAB6}"/>
              </a:ext>
            </a:extLst>
          </p:cNvPr>
          <p:cNvSpPr/>
          <p:nvPr/>
        </p:nvSpPr>
        <p:spPr>
          <a:xfrm>
            <a:off x="4680663" y="57541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0" name="Graphic 14">
            <a:extLst>
              <a:ext uri="{FF2B5EF4-FFF2-40B4-BE49-F238E27FC236}">
                <a16:creationId xmlns:a16="http://schemas.microsoft.com/office/drawing/2014/main" id="{4E940ECB-3029-459E-BACA-B1231F0FBF68}"/>
              </a:ext>
            </a:extLst>
          </p:cNvPr>
          <p:cNvGrpSpPr/>
          <p:nvPr/>
        </p:nvGrpSpPr>
        <p:grpSpPr>
          <a:xfrm>
            <a:off x="5872021" y="2297169"/>
            <a:ext cx="4061355" cy="3278013"/>
            <a:chOff x="2444748" y="555045"/>
            <a:chExt cx="7282048" cy="5727454"/>
          </a:xfrm>
        </p:grpSpPr>
        <p:sp>
          <p:nvSpPr>
            <p:cNvPr id="91" name="Freeform: Shape 16">
              <a:extLst>
                <a:ext uri="{FF2B5EF4-FFF2-40B4-BE49-F238E27FC236}">
                  <a16:creationId xmlns:a16="http://schemas.microsoft.com/office/drawing/2014/main" id="{96FA9F03-DB55-480C-9B18-C689D7E05E9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7">
              <a:extLst>
                <a:ext uri="{FF2B5EF4-FFF2-40B4-BE49-F238E27FC236}">
                  <a16:creationId xmlns:a16="http://schemas.microsoft.com/office/drawing/2014/main" id="{46385ED6-10B7-4908-BDBB-F54A38C41CE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18">
              <a:extLst>
                <a:ext uri="{FF2B5EF4-FFF2-40B4-BE49-F238E27FC236}">
                  <a16:creationId xmlns:a16="http://schemas.microsoft.com/office/drawing/2014/main" id="{8EA84963-9E8E-418B-A361-8F43DC71E2A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9">
              <a:extLst>
                <a:ext uri="{FF2B5EF4-FFF2-40B4-BE49-F238E27FC236}">
                  <a16:creationId xmlns:a16="http://schemas.microsoft.com/office/drawing/2014/main" id="{32CA4D9D-6F1F-4281-8862-E325D5CF483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20">
              <a:extLst>
                <a:ext uri="{FF2B5EF4-FFF2-40B4-BE49-F238E27FC236}">
                  <a16:creationId xmlns:a16="http://schemas.microsoft.com/office/drawing/2014/main" id="{DA5871B2-629F-483C-BED2-33507A5C7EF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21">
              <a:extLst>
                <a:ext uri="{FF2B5EF4-FFF2-40B4-BE49-F238E27FC236}">
                  <a16:creationId xmlns:a16="http://schemas.microsoft.com/office/drawing/2014/main" id="{016F627E-8A1A-4AB6-936B-BFCFE53E8F7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2">
              <a:extLst>
                <a:ext uri="{FF2B5EF4-FFF2-40B4-BE49-F238E27FC236}">
                  <a16:creationId xmlns:a16="http://schemas.microsoft.com/office/drawing/2014/main" id="{DF5DC2C0-BBDB-46FF-8866-DB6C42F128B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3">
              <a:extLst>
                <a:ext uri="{FF2B5EF4-FFF2-40B4-BE49-F238E27FC236}">
                  <a16:creationId xmlns:a16="http://schemas.microsoft.com/office/drawing/2014/main" id="{60972124-3FAB-47FC-A64B-EC764558E64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26A0A37C-0D7C-4FD5-9F2B-285CB1AD120D}"/>
              </a:ext>
            </a:extLst>
          </p:cNvPr>
          <p:cNvGrpSpPr/>
          <p:nvPr/>
        </p:nvGrpSpPr>
        <p:grpSpPr>
          <a:xfrm>
            <a:off x="3723657" y="2259983"/>
            <a:ext cx="1679699" cy="3352385"/>
            <a:chOff x="3562232" y="2208816"/>
            <a:chExt cx="1576880" cy="3147176"/>
          </a:xfrm>
        </p:grpSpPr>
        <p:sp>
          <p:nvSpPr>
            <p:cNvPr id="100" name="Graphic 2">
              <a:extLst>
                <a:ext uri="{FF2B5EF4-FFF2-40B4-BE49-F238E27FC236}">
                  <a16:creationId xmlns:a16="http://schemas.microsoft.com/office/drawing/2014/main" id="{D618E303-9726-4D7F-8358-533BC6FD882F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2">
              <a:extLst>
                <a:ext uri="{FF2B5EF4-FFF2-40B4-BE49-F238E27FC236}">
                  <a16:creationId xmlns:a16="http://schemas.microsoft.com/office/drawing/2014/main" id="{B588154C-4F67-4001-9137-6187901F6FCD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2">
              <a:extLst>
                <a:ext uri="{FF2B5EF4-FFF2-40B4-BE49-F238E27FC236}">
                  <a16:creationId xmlns:a16="http://schemas.microsoft.com/office/drawing/2014/main" id="{8FFFD8F7-D636-40A3-B7F1-5919453FFA0C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15004F24-B8AD-4496-A820-B3C556BD3084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6D6414A0-A006-42A6-BF88-BFEFE1E843A7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6C77FF0A-1493-4E2F-B846-1F8DC5DFCF2C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52E34DBF-8C20-4DBD-A62D-9F0693800377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9C737C60-B32F-4096-B282-49B42FDC80E1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7958983A-5965-42C0-81EC-A6E521B264E1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9253EEF9-0B74-43CD-AC68-B85776C76023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0" name="Graphic 2">
              <a:extLst>
                <a:ext uri="{FF2B5EF4-FFF2-40B4-BE49-F238E27FC236}">
                  <a16:creationId xmlns:a16="http://schemas.microsoft.com/office/drawing/2014/main" id="{87291424-FA04-4ED3-8978-772637F69B08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2">
              <a:extLst>
                <a:ext uri="{FF2B5EF4-FFF2-40B4-BE49-F238E27FC236}">
                  <a16:creationId xmlns:a16="http://schemas.microsoft.com/office/drawing/2014/main" id="{B80964A0-B590-4020-96BB-F74CA9ED6334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Oval 216">
              <a:extLst>
                <a:ext uri="{FF2B5EF4-FFF2-40B4-BE49-F238E27FC236}">
                  <a16:creationId xmlns:a16="http://schemas.microsoft.com/office/drawing/2014/main" id="{545E2012-EA6E-4716-A8F2-2E7448834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217">
              <a:extLst>
                <a:ext uri="{FF2B5EF4-FFF2-40B4-BE49-F238E27FC236}">
                  <a16:creationId xmlns:a16="http://schemas.microsoft.com/office/drawing/2014/main" id="{CF617F2B-9D30-48A1-BA92-A8CE73B40B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218">
              <a:extLst>
                <a:ext uri="{FF2B5EF4-FFF2-40B4-BE49-F238E27FC236}">
                  <a16:creationId xmlns:a16="http://schemas.microsoft.com/office/drawing/2014/main" id="{550D779F-A394-4AF7-83D0-097596BD6BEA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219">
              <a:extLst>
                <a:ext uri="{FF2B5EF4-FFF2-40B4-BE49-F238E27FC236}">
                  <a16:creationId xmlns:a16="http://schemas.microsoft.com/office/drawing/2014/main" id="{AC743CD1-490B-42DC-907A-E1FD95565629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9E47A4BF-C8BF-4B9D-8FBB-ED6D9A8A525D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9F0102B0-5810-4477-B907-C2B2FB0D0F54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8" name="Group 2">
            <a:extLst>
              <a:ext uri="{FF2B5EF4-FFF2-40B4-BE49-F238E27FC236}">
                <a16:creationId xmlns:a16="http://schemas.microsoft.com/office/drawing/2014/main" id="{1D3A8761-8B85-44B9-945C-4500F1C267CD}"/>
              </a:ext>
            </a:extLst>
          </p:cNvPr>
          <p:cNvGrpSpPr/>
          <p:nvPr/>
        </p:nvGrpSpPr>
        <p:grpSpPr>
          <a:xfrm>
            <a:off x="296682" y="3007665"/>
            <a:ext cx="3083687" cy="1857020"/>
            <a:chOff x="4098364" y="1571764"/>
            <a:chExt cx="7301609" cy="4397082"/>
          </a:xfrm>
        </p:grpSpPr>
        <p:grpSp>
          <p:nvGrpSpPr>
            <p:cNvPr id="119" name="Graphic 55">
              <a:extLst>
                <a:ext uri="{FF2B5EF4-FFF2-40B4-BE49-F238E27FC236}">
                  <a16:creationId xmlns:a16="http://schemas.microsoft.com/office/drawing/2014/main" id="{708EA2F1-8267-41CD-BEB8-EF8817AB241C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144" name="Freeform: Shape 29">
                <a:extLst>
                  <a:ext uri="{FF2B5EF4-FFF2-40B4-BE49-F238E27FC236}">
                    <a16:creationId xmlns:a16="http://schemas.microsoft.com/office/drawing/2014/main" id="{24FA055F-1A93-435C-8782-D8BBEBE39265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45" name="Freeform: Shape 30">
                <a:extLst>
                  <a:ext uri="{FF2B5EF4-FFF2-40B4-BE49-F238E27FC236}">
                    <a16:creationId xmlns:a16="http://schemas.microsoft.com/office/drawing/2014/main" id="{15495647-076E-4E08-9934-D452B2CC5115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20" name="Freeform: Shape 5">
              <a:extLst>
                <a:ext uri="{FF2B5EF4-FFF2-40B4-BE49-F238E27FC236}">
                  <a16:creationId xmlns:a16="http://schemas.microsoft.com/office/drawing/2014/main" id="{38688812-D498-4DC6-B8B3-568CDF8A120E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1" name="Freeform: Shape 6">
              <a:extLst>
                <a:ext uri="{FF2B5EF4-FFF2-40B4-BE49-F238E27FC236}">
                  <a16:creationId xmlns:a16="http://schemas.microsoft.com/office/drawing/2014/main" id="{90CE59FD-4029-478A-AD62-A40DEC307C7D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2" name="Freeform: Shape 7">
              <a:extLst>
                <a:ext uri="{FF2B5EF4-FFF2-40B4-BE49-F238E27FC236}">
                  <a16:creationId xmlns:a16="http://schemas.microsoft.com/office/drawing/2014/main" id="{72B6DF19-7ECE-48F4-868C-04E44C71BC08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3" name="Freeform: Shape 8">
              <a:extLst>
                <a:ext uri="{FF2B5EF4-FFF2-40B4-BE49-F238E27FC236}">
                  <a16:creationId xmlns:a16="http://schemas.microsoft.com/office/drawing/2014/main" id="{E7EB99A1-E3E7-43D5-8D68-983C979149C8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4" name="Freeform: Shape 9">
              <a:extLst>
                <a:ext uri="{FF2B5EF4-FFF2-40B4-BE49-F238E27FC236}">
                  <a16:creationId xmlns:a16="http://schemas.microsoft.com/office/drawing/2014/main" id="{76CD7C50-773F-46AC-B619-9125F5C68A6A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5" name="Freeform: Shape 10">
              <a:extLst>
                <a:ext uri="{FF2B5EF4-FFF2-40B4-BE49-F238E27FC236}">
                  <a16:creationId xmlns:a16="http://schemas.microsoft.com/office/drawing/2014/main" id="{9F8EE224-3977-48C7-B2D0-A1122795F471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6" name="Freeform: Shape 11">
              <a:extLst>
                <a:ext uri="{FF2B5EF4-FFF2-40B4-BE49-F238E27FC236}">
                  <a16:creationId xmlns:a16="http://schemas.microsoft.com/office/drawing/2014/main" id="{37A38220-3DF4-4A9A-A090-17873B910376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7" name="Freeform: Shape 12">
              <a:extLst>
                <a:ext uri="{FF2B5EF4-FFF2-40B4-BE49-F238E27FC236}">
                  <a16:creationId xmlns:a16="http://schemas.microsoft.com/office/drawing/2014/main" id="{1B05DC1F-5CB2-4494-AE5E-E7A474C03C55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8" name="Freeform: Shape 13">
              <a:extLst>
                <a:ext uri="{FF2B5EF4-FFF2-40B4-BE49-F238E27FC236}">
                  <a16:creationId xmlns:a16="http://schemas.microsoft.com/office/drawing/2014/main" id="{096F7020-593C-44A2-9ACD-EF1CA122398E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29" name="Freeform: Shape 14">
              <a:extLst>
                <a:ext uri="{FF2B5EF4-FFF2-40B4-BE49-F238E27FC236}">
                  <a16:creationId xmlns:a16="http://schemas.microsoft.com/office/drawing/2014/main" id="{A8D6F5D6-9BA9-4FEE-8A67-8B98E4FC32BF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30" name="Freeform: Shape 15">
              <a:extLst>
                <a:ext uri="{FF2B5EF4-FFF2-40B4-BE49-F238E27FC236}">
                  <a16:creationId xmlns:a16="http://schemas.microsoft.com/office/drawing/2014/main" id="{96BB4AEE-0658-44B4-B6CE-E208D999DE7A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31" name="Freeform: Shape 16">
              <a:extLst>
                <a:ext uri="{FF2B5EF4-FFF2-40B4-BE49-F238E27FC236}">
                  <a16:creationId xmlns:a16="http://schemas.microsoft.com/office/drawing/2014/main" id="{E436CBC1-7C0C-4167-8C76-83FA53E2E39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32" name="Freeform: Shape 17">
              <a:extLst>
                <a:ext uri="{FF2B5EF4-FFF2-40B4-BE49-F238E27FC236}">
                  <a16:creationId xmlns:a16="http://schemas.microsoft.com/office/drawing/2014/main" id="{69CCBF14-C243-48DC-AD99-F73E87869B38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/>
            </a:p>
          </p:txBody>
        </p:sp>
        <p:grpSp>
          <p:nvGrpSpPr>
            <p:cNvPr id="133" name="Group 18">
              <a:extLst>
                <a:ext uri="{FF2B5EF4-FFF2-40B4-BE49-F238E27FC236}">
                  <a16:creationId xmlns:a16="http://schemas.microsoft.com/office/drawing/2014/main" id="{B19258C9-0D48-4904-880C-C07BC4B8C997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B8B3C91C-B117-4CBD-9148-5AF27E189A64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1" name="Rectangle 26">
                <a:extLst>
                  <a:ext uri="{FF2B5EF4-FFF2-40B4-BE49-F238E27FC236}">
                    <a16:creationId xmlns:a16="http://schemas.microsoft.com/office/drawing/2014/main" id="{EAEBB0F4-30C7-4D5E-8810-2CDD411DAF0D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2" name="Rectangle 27">
                <a:extLst>
                  <a:ext uri="{FF2B5EF4-FFF2-40B4-BE49-F238E27FC236}">
                    <a16:creationId xmlns:a16="http://schemas.microsoft.com/office/drawing/2014/main" id="{353BE068-CDBF-48DC-AC96-FE54D8BC6134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3" name="Rectangle 28">
                <a:extLst>
                  <a:ext uri="{FF2B5EF4-FFF2-40B4-BE49-F238E27FC236}">
                    <a16:creationId xmlns:a16="http://schemas.microsoft.com/office/drawing/2014/main" id="{8F4E2183-E066-4385-AA0E-A169CB25F7AF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34" name="Group 19">
              <a:extLst>
                <a:ext uri="{FF2B5EF4-FFF2-40B4-BE49-F238E27FC236}">
                  <a16:creationId xmlns:a16="http://schemas.microsoft.com/office/drawing/2014/main" id="{380843D5-ABC6-4BE7-87C0-EF17FF399F8C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137" name="Oval 22">
                <a:extLst>
                  <a:ext uri="{FF2B5EF4-FFF2-40B4-BE49-F238E27FC236}">
                    <a16:creationId xmlns:a16="http://schemas.microsoft.com/office/drawing/2014/main" id="{B9B9F38E-5EB7-4E0D-83E2-3C89C7DC9357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8" name="Oval 23">
                <a:extLst>
                  <a:ext uri="{FF2B5EF4-FFF2-40B4-BE49-F238E27FC236}">
                    <a16:creationId xmlns:a16="http://schemas.microsoft.com/office/drawing/2014/main" id="{2BB48DB6-4B29-4B95-B7FE-4EB411DBBF61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9" name="Oval 24">
                <a:extLst>
                  <a:ext uri="{FF2B5EF4-FFF2-40B4-BE49-F238E27FC236}">
                    <a16:creationId xmlns:a16="http://schemas.microsoft.com/office/drawing/2014/main" id="{2147975C-B452-46F9-8D26-460C28C0C07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35" name="Rectangle: Rounded Corners 20">
              <a:extLst>
                <a:ext uri="{FF2B5EF4-FFF2-40B4-BE49-F238E27FC236}">
                  <a16:creationId xmlns:a16="http://schemas.microsoft.com/office/drawing/2014/main" id="{AC2E1089-5B0B-4F0F-8304-3E55E73A002D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6" name="Oval 21">
              <a:extLst>
                <a:ext uri="{FF2B5EF4-FFF2-40B4-BE49-F238E27FC236}">
                  <a16:creationId xmlns:a16="http://schemas.microsoft.com/office/drawing/2014/main" id="{1F12132A-F216-45D1-839E-812DAD8B9439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EC82459C-90DB-44A9-A78E-BC3300EA2759}"/>
              </a:ext>
            </a:extLst>
          </p:cNvPr>
          <p:cNvSpPr/>
          <p:nvPr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C2767838-0065-4CC1-BF50-0A4F27FFDEF6}"/>
              </a:ext>
            </a:extLst>
          </p:cNvPr>
          <p:cNvSpPr/>
          <p:nvPr/>
        </p:nvSpPr>
        <p:spPr>
          <a:xfrm>
            <a:off x="5231657" y="2995839"/>
            <a:ext cx="3044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2013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55FDD4E8-5423-45E1-9AB2-6B56FA940E05}"/>
              </a:ext>
            </a:extLst>
          </p:cNvPr>
          <p:cNvSpPr/>
          <p:nvPr/>
        </p:nvSpPr>
        <p:spPr>
          <a:xfrm>
            <a:off x="5231657" y="2703513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Work Experience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직사각형 2">
            <a:extLst>
              <a:ext uri="{FF2B5EF4-FFF2-40B4-BE49-F238E27FC236}">
                <a16:creationId xmlns:a16="http://schemas.microsoft.com/office/drawing/2014/main" id="{88A35C8A-A67A-429D-AB96-A5EC0D2F5475}"/>
              </a:ext>
            </a:extLst>
          </p:cNvPr>
          <p:cNvSpPr/>
          <p:nvPr/>
        </p:nvSpPr>
        <p:spPr>
          <a:xfrm>
            <a:off x="5231657" y="510211"/>
            <a:ext cx="304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C9F36-3466-4F6C-8053-9C324730B181}"/>
              </a:ext>
            </a:extLst>
          </p:cNvPr>
          <p:cNvSpPr txBox="1"/>
          <p:nvPr/>
        </p:nvSpPr>
        <p:spPr>
          <a:xfrm>
            <a:off x="5231656" y="1655275"/>
            <a:ext cx="30449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직사각형 3">
            <a:extLst>
              <a:ext uri="{FF2B5EF4-FFF2-40B4-BE49-F238E27FC236}">
                <a16:creationId xmlns:a16="http://schemas.microsoft.com/office/drawing/2014/main" id="{4E0C9870-8EF9-492A-A980-30A1E2061EA5}"/>
              </a:ext>
            </a:extLst>
          </p:cNvPr>
          <p:cNvSpPr/>
          <p:nvPr/>
        </p:nvSpPr>
        <p:spPr>
          <a:xfrm>
            <a:off x="667765" y="500594"/>
            <a:ext cx="376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latin typeface="+mj-lt"/>
            </a:endParaRPr>
          </a:p>
        </p:txBody>
      </p:sp>
      <p:sp>
        <p:nvSpPr>
          <p:cNvPr id="16" name="직사각형 9">
            <a:extLst>
              <a:ext uri="{FF2B5EF4-FFF2-40B4-BE49-F238E27FC236}">
                <a16:creationId xmlns:a16="http://schemas.microsoft.com/office/drawing/2014/main" id="{DD11C720-39E4-41EE-B186-45F538D9E7E0}"/>
              </a:ext>
            </a:extLst>
          </p:cNvPr>
          <p:cNvSpPr/>
          <p:nvPr/>
        </p:nvSpPr>
        <p:spPr>
          <a:xfrm>
            <a:off x="667765" y="2488069"/>
            <a:ext cx="341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F8C3BFAB-0AAF-416B-8DEB-DD25CCDDEE16}"/>
              </a:ext>
            </a:extLst>
          </p:cNvPr>
          <p:cNvSpPr/>
          <p:nvPr/>
        </p:nvSpPr>
        <p:spPr>
          <a:xfrm>
            <a:off x="667764" y="3453621"/>
            <a:ext cx="34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5D98F4-A876-4D15-AAC4-EAEC27F3CAC6}"/>
              </a:ext>
            </a:extLst>
          </p:cNvPr>
          <p:cNvSpPr txBox="1"/>
          <p:nvPr/>
        </p:nvSpPr>
        <p:spPr>
          <a:xfrm>
            <a:off x="1094069" y="5422918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A278B-4877-4BB6-A62D-9C99F0B66CDD}"/>
              </a:ext>
            </a:extLst>
          </p:cNvPr>
          <p:cNvSpPr txBox="1"/>
          <p:nvPr/>
        </p:nvSpPr>
        <p:spPr>
          <a:xfrm>
            <a:off x="1094069" y="5876972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F53581F-8046-4576-931C-F3E176B9EBDE}"/>
              </a:ext>
            </a:extLst>
          </p:cNvPr>
          <p:cNvSpPr/>
          <p:nvPr/>
        </p:nvSpPr>
        <p:spPr>
          <a:xfrm>
            <a:off x="812323" y="585973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9F98FB45-2841-4DF0-BCF9-ED572C8B1D4A}"/>
              </a:ext>
            </a:extLst>
          </p:cNvPr>
          <p:cNvSpPr/>
          <p:nvPr/>
        </p:nvSpPr>
        <p:spPr>
          <a:xfrm>
            <a:off x="812323" y="540567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68EB03-632E-4518-8A5D-E7D7A5FCE1AC}"/>
              </a:ext>
            </a:extLst>
          </p:cNvPr>
          <p:cNvSpPr txBox="1"/>
          <p:nvPr/>
        </p:nvSpPr>
        <p:spPr>
          <a:xfrm>
            <a:off x="2711433" y="6418604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313EC1-DF81-4906-904E-D1C5DA69D4C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319469F-6265-45CF-AF6C-24B440FED992}"/>
              </a:ext>
            </a:extLst>
          </p:cNvPr>
          <p:cNvGrpSpPr/>
          <p:nvPr/>
        </p:nvGrpSpPr>
        <p:grpSpPr>
          <a:xfrm>
            <a:off x="4304436" y="1825590"/>
            <a:ext cx="3583129" cy="4259907"/>
            <a:chOff x="4604562" y="1825590"/>
            <a:chExt cx="3583129" cy="4259907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F29D30EB-F379-4054-862F-2FCF4B27DBBC}"/>
                </a:ext>
              </a:extLst>
            </p:cNvPr>
            <p:cNvSpPr/>
            <p:nvPr/>
          </p:nvSpPr>
          <p:spPr>
            <a:xfrm rot="10800000">
              <a:off x="5558792" y="2989513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화살표: 위쪽 4">
              <a:extLst>
                <a:ext uri="{FF2B5EF4-FFF2-40B4-BE49-F238E27FC236}">
                  <a16:creationId xmlns:a16="http://schemas.microsoft.com/office/drawing/2014/main" id="{319A79DB-0C09-4677-8AEB-43E097FC4A53}"/>
                </a:ext>
              </a:extLst>
            </p:cNvPr>
            <p:cNvSpPr/>
            <p:nvPr/>
          </p:nvSpPr>
          <p:spPr>
            <a:xfrm>
              <a:off x="4604562" y="1825590"/>
              <a:ext cx="2628899" cy="3095984"/>
            </a:xfrm>
            <a:prstGeom prst="upArrow">
              <a:avLst>
                <a:gd name="adj1" fmla="val 61729"/>
                <a:gd name="adj2" fmla="val 4449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C87CB14-E371-4120-AD2E-711C38C144A8}"/>
                </a:ext>
              </a:extLst>
            </p:cNvPr>
            <p:cNvSpPr/>
            <p:nvPr/>
          </p:nvSpPr>
          <p:spPr>
            <a:xfrm>
              <a:off x="6070155" y="2989513"/>
              <a:ext cx="662305" cy="1928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239">
              <a:extLst>
                <a:ext uri="{FF2B5EF4-FFF2-40B4-BE49-F238E27FC236}">
                  <a16:creationId xmlns:a16="http://schemas.microsoft.com/office/drawing/2014/main" id="{DDC31DC9-71DA-43A6-A605-E37CD074ECE6}"/>
                </a:ext>
              </a:extLst>
            </p:cNvPr>
            <p:cNvGrpSpPr/>
            <p:nvPr/>
          </p:nvGrpSpPr>
          <p:grpSpPr>
            <a:xfrm>
              <a:off x="5899520" y="3192110"/>
              <a:ext cx="801990" cy="1747936"/>
              <a:chOff x="2158202" y="277708"/>
              <a:chExt cx="1111725" cy="2423002"/>
            </a:xfrm>
          </p:grpSpPr>
          <p:sp>
            <p:nvSpPr>
              <p:cNvPr id="10" name="Freeform: Shape 240">
                <a:extLst>
                  <a:ext uri="{FF2B5EF4-FFF2-40B4-BE49-F238E27FC236}">
                    <a16:creationId xmlns:a16="http://schemas.microsoft.com/office/drawing/2014/main" id="{EE6DBDBE-6D38-4A9E-928B-506449246134}"/>
                  </a:ext>
                </a:extLst>
              </p:cNvPr>
              <p:cNvSpPr/>
              <p:nvPr/>
            </p:nvSpPr>
            <p:spPr>
              <a:xfrm>
                <a:off x="2506740" y="277708"/>
                <a:ext cx="265549" cy="257669"/>
              </a:xfrm>
              <a:custGeom>
                <a:avLst/>
                <a:gdLst>
                  <a:gd name="connsiteX0" fmla="*/ 330535 w 457961"/>
                  <a:gd name="connsiteY0" fmla="*/ 38606 h 444372"/>
                  <a:gd name="connsiteX1" fmla="*/ 411688 w 457961"/>
                  <a:gd name="connsiteY1" fmla="*/ 107713 h 444372"/>
                  <a:gd name="connsiteX2" fmla="*/ 452265 w 457961"/>
                  <a:gd name="connsiteY2" fmla="*/ 262412 h 444372"/>
                  <a:gd name="connsiteX3" fmla="*/ 369843 w 457961"/>
                  <a:gd name="connsiteY3" fmla="*/ 444372 h 444372"/>
                  <a:gd name="connsiteX4" fmla="*/ 293762 w 457961"/>
                  <a:gd name="connsiteY4" fmla="*/ 432326 h 444372"/>
                  <a:gd name="connsiteX5" fmla="*/ 269670 w 457961"/>
                  <a:gd name="connsiteY5" fmla="*/ 425352 h 444372"/>
                  <a:gd name="connsiteX6" fmla="*/ 187883 w 457961"/>
                  <a:gd name="connsiteY6" fmla="*/ 386678 h 444372"/>
                  <a:gd name="connsiteX7" fmla="*/ 125750 w 457961"/>
                  <a:gd name="connsiteY7" fmla="*/ 313766 h 444372"/>
                  <a:gd name="connsiteX8" fmla="*/ 112436 w 457961"/>
                  <a:gd name="connsiteY8" fmla="*/ 258608 h 444372"/>
                  <a:gd name="connsiteX9" fmla="*/ 94049 w 457961"/>
                  <a:gd name="connsiteY9" fmla="*/ 239587 h 444372"/>
                  <a:gd name="connsiteX10" fmla="*/ 79467 w 457961"/>
                  <a:gd name="connsiteY10" fmla="*/ 261144 h 444372"/>
                  <a:gd name="connsiteX11" fmla="*/ 72493 w 457961"/>
                  <a:gd name="connsiteY11" fmla="*/ 308060 h 444372"/>
                  <a:gd name="connsiteX12" fmla="*/ 49035 w 457961"/>
                  <a:gd name="connsiteY12" fmla="*/ 333421 h 444372"/>
                  <a:gd name="connsiteX13" fmla="*/ 30648 w 457961"/>
                  <a:gd name="connsiteY13" fmla="*/ 307426 h 444372"/>
                  <a:gd name="connsiteX14" fmla="*/ 10360 w 457961"/>
                  <a:gd name="connsiteY14" fmla="*/ 280798 h 444372"/>
                  <a:gd name="connsiteX15" fmla="*/ 216 w 457961"/>
                  <a:gd name="connsiteY15" fmla="*/ 262412 h 444372"/>
                  <a:gd name="connsiteX16" fmla="*/ 24942 w 457961"/>
                  <a:gd name="connsiteY16" fmla="*/ 153362 h 444372"/>
                  <a:gd name="connsiteX17" fmla="*/ 43328 w 457961"/>
                  <a:gd name="connsiteY17" fmla="*/ 114054 h 444372"/>
                  <a:gd name="connsiteX18" fmla="*/ 194857 w 457961"/>
                  <a:gd name="connsiteY18" fmla="*/ 5004 h 444372"/>
                  <a:gd name="connsiteX19" fmla="*/ 330535 w 457961"/>
                  <a:gd name="connsiteY19" fmla="*/ 38606 h 4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7961" h="444372">
                    <a:moveTo>
                      <a:pt x="330535" y="38606"/>
                    </a:moveTo>
                    <a:cubicBezTo>
                      <a:pt x="357163" y="62699"/>
                      <a:pt x="388230" y="80451"/>
                      <a:pt x="411688" y="107713"/>
                    </a:cubicBezTo>
                    <a:cubicBezTo>
                      <a:pt x="451631" y="152728"/>
                      <a:pt x="467481" y="203449"/>
                      <a:pt x="452265" y="262412"/>
                    </a:cubicBezTo>
                    <a:cubicBezTo>
                      <a:pt x="435780" y="328349"/>
                      <a:pt x="407884" y="388580"/>
                      <a:pt x="369843" y="444372"/>
                    </a:cubicBezTo>
                    <a:cubicBezTo>
                      <a:pt x="345117" y="434862"/>
                      <a:pt x="321025" y="425986"/>
                      <a:pt x="293762" y="432326"/>
                    </a:cubicBezTo>
                    <a:cubicBezTo>
                      <a:pt x="285520" y="434228"/>
                      <a:pt x="276010" y="431058"/>
                      <a:pt x="269670" y="425352"/>
                    </a:cubicBezTo>
                    <a:cubicBezTo>
                      <a:pt x="246846" y="402528"/>
                      <a:pt x="217047" y="396822"/>
                      <a:pt x="187883" y="386678"/>
                    </a:cubicBezTo>
                    <a:cubicBezTo>
                      <a:pt x="153646" y="375265"/>
                      <a:pt x="130188" y="352441"/>
                      <a:pt x="125750" y="313766"/>
                    </a:cubicBezTo>
                    <a:cubicBezTo>
                      <a:pt x="123848" y="294746"/>
                      <a:pt x="120044" y="275726"/>
                      <a:pt x="112436" y="258608"/>
                    </a:cubicBezTo>
                    <a:cubicBezTo>
                      <a:pt x="108631" y="250366"/>
                      <a:pt x="104827" y="238953"/>
                      <a:pt x="94049" y="239587"/>
                    </a:cubicBezTo>
                    <a:cubicBezTo>
                      <a:pt x="82003" y="240221"/>
                      <a:pt x="82003" y="252268"/>
                      <a:pt x="79467" y="261144"/>
                    </a:cubicBezTo>
                    <a:cubicBezTo>
                      <a:pt x="75029" y="276360"/>
                      <a:pt x="76931" y="292844"/>
                      <a:pt x="72493" y="308060"/>
                    </a:cubicBezTo>
                    <a:cubicBezTo>
                      <a:pt x="68689" y="320107"/>
                      <a:pt x="65519" y="334055"/>
                      <a:pt x="49035" y="333421"/>
                    </a:cubicBezTo>
                    <a:cubicBezTo>
                      <a:pt x="33818" y="332787"/>
                      <a:pt x="32550" y="318839"/>
                      <a:pt x="30648" y="307426"/>
                    </a:cubicBezTo>
                    <a:cubicBezTo>
                      <a:pt x="28746" y="294746"/>
                      <a:pt x="28112" y="281432"/>
                      <a:pt x="10360" y="280798"/>
                    </a:cubicBezTo>
                    <a:cubicBezTo>
                      <a:pt x="3386" y="276360"/>
                      <a:pt x="-1052" y="268752"/>
                      <a:pt x="216" y="262412"/>
                    </a:cubicBezTo>
                    <a:cubicBezTo>
                      <a:pt x="9726" y="226273"/>
                      <a:pt x="2752" y="186331"/>
                      <a:pt x="24942" y="153362"/>
                    </a:cubicBezTo>
                    <a:cubicBezTo>
                      <a:pt x="33184" y="141316"/>
                      <a:pt x="36355" y="126734"/>
                      <a:pt x="43328" y="114054"/>
                    </a:cubicBezTo>
                    <a:cubicBezTo>
                      <a:pt x="76931" y="52555"/>
                      <a:pt x="127652" y="20854"/>
                      <a:pt x="194857" y="5004"/>
                    </a:cubicBezTo>
                    <a:cubicBezTo>
                      <a:pt x="248748" y="-8310"/>
                      <a:pt x="290592" y="5638"/>
                      <a:pt x="330535" y="386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287">
                <a:extLst>
                  <a:ext uri="{FF2B5EF4-FFF2-40B4-BE49-F238E27FC236}">
                    <a16:creationId xmlns:a16="http://schemas.microsoft.com/office/drawing/2014/main" id="{5A77CB92-7819-461C-816F-7A2B72BFE91E}"/>
                  </a:ext>
                </a:extLst>
              </p:cNvPr>
              <p:cNvSpPr/>
              <p:nvPr/>
            </p:nvSpPr>
            <p:spPr>
              <a:xfrm>
                <a:off x="2510703" y="406224"/>
                <a:ext cx="210491" cy="205989"/>
              </a:xfrm>
              <a:custGeom>
                <a:avLst/>
                <a:gdLst>
                  <a:gd name="connsiteX0" fmla="*/ 46005 w 363009"/>
                  <a:gd name="connsiteY0" fmla="*/ 355245 h 355244"/>
                  <a:gd name="connsiteX1" fmla="*/ 20011 w 363009"/>
                  <a:gd name="connsiteY1" fmla="*/ 236051 h 355244"/>
                  <a:gd name="connsiteX2" fmla="*/ 6696 w 363009"/>
                  <a:gd name="connsiteY2" fmla="*/ 57894 h 355244"/>
                  <a:gd name="connsiteX3" fmla="*/ 26351 w 363009"/>
                  <a:gd name="connsiteY3" fmla="*/ 54724 h 355244"/>
                  <a:gd name="connsiteX4" fmla="*/ 32691 w 363009"/>
                  <a:gd name="connsiteY4" fmla="*/ 91497 h 355244"/>
                  <a:gd name="connsiteX5" fmla="*/ 40933 w 363009"/>
                  <a:gd name="connsiteY5" fmla="*/ 107981 h 355244"/>
                  <a:gd name="connsiteX6" fmla="*/ 54881 w 363009"/>
                  <a:gd name="connsiteY6" fmla="*/ 92131 h 355244"/>
                  <a:gd name="connsiteX7" fmla="*/ 63757 w 363009"/>
                  <a:gd name="connsiteY7" fmla="*/ 26828 h 355244"/>
                  <a:gd name="connsiteX8" fmla="*/ 82143 w 363009"/>
                  <a:gd name="connsiteY8" fmla="*/ 200 h 355244"/>
                  <a:gd name="connsiteX9" fmla="*/ 110674 w 363009"/>
                  <a:gd name="connsiteY9" fmla="*/ 21122 h 355244"/>
                  <a:gd name="connsiteX10" fmla="*/ 128426 w 363009"/>
                  <a:gd name="connsiteY10" fmla="*/ 84523 h 355244"/>
                  <a:gd name="connsiteX11" fmla="*/ 197533 w 363009"/>
                  <a:gd name="connsiteY11" fmla="*/ 160604 h 355244"/>
                  <a:gd name="connsiteX12" fmla="*/ 262202 w 363009"/>
                  <a:gd name="connsiteY12" fmla="*/ 192938 h 355244"/>
                  <a:gd name="connsiteX13" fmla="*/ 297073 w 363009"/>
                  <a:gd name="connsiteY13" fmla="*/ 200547 h 355244"/>
                  <a:gd name="connsiteX14" fmla="*/ 363009 w 363009"/>
                  <a:gd name="connsiteY14" fmla="*/ 222737 h 355244"/>
                  <a:gd name="connsiteX15" fmla="*/ 361741 w 363009"/>
                  <a:gd name="connsiteY15" fmla="*/ 260143 h 355244"/>
                  <a:gd name="connsiteX16" fmla="*/ 346525 w 363009"/>
                  <a:gd name="connsiteY16" fmla="*/ 291210 h 355244"/>
                  <a:gd name="connsiteX17" fmla="*/ 168369 w 363009"/>
                  <a:gd name="connsiteY17" fmla="*/ 256339 h 355244"/>
                  <a:gd name="connsiteX18" fmla="*/ 114478 w 363009"/>
                  <a:gd name="connsiteY18" fmla="*/ 283602 h 355244"/>
                  <a:gd name="connsiteX19" fmla="*/ 46005 w 363009"/>
                  <a:gd name="connsiteY19" fmla="*/ 355245 h 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63009" h="355244">
                    <a:moveTo>
                      <a:pt x="46005" y="355245"/>
                    </a:moveTo>
                    <a:cubicBezTo>
                      <a:pt x="26351" y="317838"/>
                      <a:pt x="39031" y="274092"/>
                      <a:pt x="20011" y="236051"/>
                    </a:cubicBezTo>
                    <a:cubicBezTo>
                      <a:pt x="-9154" y="178356"/>
                      <a:pt x="356" y="118125"/>
                      <a:pt x="6696" y="57894"/>
                    </a:cubicBezTo>
                    <a:cubicBezTo>
                      <a:pt x="9866" y="38240"/>
                      <a:pt x="18109" y="44580"/>
                      <a:pt x="26351" y="54724"/>
                    </a:cubicBezTo>
                    <a:cubicBezTo>
                      <a:pt x="35227" y="65503"/>
                      <a:pt x="31423" y="78817"/>
                      <a:pt x="32691" y="91497"/>
                    </a:cubicBezTo>
                    <a:cubicBezTo>
                      <a:pt x="33325" y="97837"/>
                      <a:pt x="28253" y="107347"/>
                      <a:pt x="40933" y="107981"/>
                    </a:cubicBezTo>
                    <a:cubicBezTo>
                      <a:pt x="52979" y="108615"/>
                      <a:pt x="53613" y="101641"/>
                      <a:pt x="54881" y="92131"/>
                    </a:cubicBezTo>
                    <a:cubicBezTo>
                      <a:pt x="57417" y="69941"/>
                      <a:pt x="59319" y="48384"/>
                      <a:pt x="63757" y="26828"/>
                    </a:cubicBezTo>
                    <a:cubicBezTo>
                      <a:pt x="65659" y="16050"/>
                      <a:pt x="68195" y="2102"/>
                      <a:pt x="82143" y="200"/>
                    </a:cubicBezTo>
                    <a:cubicBezTo>
                      <a:pt x="97360" y="-1702"/>
                      <a:pt x="104334" y="10344"/>
                      <a:pt x="110674" y="21122"/>
                    </a:cubicBezTo>
                    <a:cubicBezTo>
                      <a:pt x="122086" y="40776"/>
                      <a:pt x="125890" y="62333"/>
                      <a:pt x="128426" y="84523"/>
                    </a:cubicBezTo>
                    <a:cubicBezTo>
                      <a:pt x="134132" y="127636"/>
                      <a:pt x="154421" y="151728"/>
                      <a:pt x="197533" y="160604"/>
                    </a:cubicBezTo>
                    <a:cubicBezTo>
                      <a:pt x="222259" y="165676"/>
                      <a:pt x="246986" y="168212"/>
                      <a:pt x="262202" y="192938"/>
                    </a:cubicBezTo>
                    <a:cubicBezTo>
                      <a:pt x="269176" y="204351"/>
                      <a:pt x="284393" y="204985"/>
                      <a:pt x="297073" y="200547"/>
                    </a:cubicBezTo>
                    <a:cubicBezTo>
                      <a:pt x="324969" y="191036"/>
                      <a:pt x="346525" y="199279"/>
                      <a:pt x="363009" y="222737"/>
                    </a:cubicBezTo>
                    <a:cubicBezTo>
                      <a:pt x="362376" y="235417"/>
                      <a:pt x="362376" y="248097"/>
                      <a:pt x="361741" y="260143"/>
                    </a:cubicBezTo>
                    <a:cubicBezTo>
                      <a:pt x="361108" y="295648"/>
                      <a:pt x="363009" y="300086"/>
                      <a:pt x="346525" y="291210"/>
                    </a:cubicBezTo>
                    <a:cubicBezTo>
                      <a:pt x="297707" y="265216"/>
                      <a:pt x="220992" y="245561"/>
                      <a:pt x="168369" y="256339"/>
                    </a:cubicBezTo>
                    <a:cubicBezTo>
                      <a:pt x="148714" y="260143"/>
                      <a:pt x="126524" y="263314"/>
                      <a:pt x="114478" y="283602"/>
                    </a:cubicBezTo>
                    <a:cubicBezTo>
                      <a:pt x="90385" y="306426"/>
                      <a:pt x="75803" y="338761"/>
                      <a:pt x="46005" y="355245"/>
                    </a:cubicBezTo>
                    <a:close/>
                  </a:path>
                </a:pathLst>
              </a:custGeom>
              <a:solidFill>
                <a:srgbClr val="FDDDAD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88">
                <a:extLst>
                  <a:ext uri="{FF2B5EF4-FFF2-40B4-BE49-F238E27FC236}">
                    <a16:creationId xmlns:a16="http://schemas.microsoft.com/office/drawing/2014/main" id="{41457FC9-40B2-491B-A098-8AC413C2C3E0}"/>
                  </a:ext>
                </a:extLst>
              </p:cNvPr>
              <p:cNvSpPr/>
              <p:nvPr/>
            </p:nvSpPr>
            <p:spPr>
              <a:xfrm>
                <a:off x="3000962" y="1441220"/>
                <a:ext cx="114650" cy="113230"/>
              </a:xfrm>
              <a:custGeom>
                <a:avLst/>
                <a:gdLst>
                  <a:gd name="connsiteX0" fmla="*/ 39943 w 197724"/>
                  <a:gd name="connsiteY0" fmla="*/ 184497 h 195274"/>
                  <a:gd name="connsiteX1" fmla="*/ 57061 w 197724"/>
                  <a:gd name="connsiteY1" fmla="*/ 148358 h 195274"/>
                  <a:gd name="connsiteX2" fmla="*/ 1902 w 197724"/>
                  <a:gd name="connsiteY2" fmla="*/ 156600 h 195274"/>
                  <a:gd name="connsiteX3" fmla="*/ 0 w 197724"/>
                  <a:gd name="connsiteY3" fmla="*/ 62133 h 195274"/>
                  <a:gd name="connsiteX4" fmla="*/ 125534 w 197724"/>
                  <a:gd name="connsiteY4" fmla="*/ 0 h 195274"/>
                  <a:gd name="connsiteX5" fmla="*/ 184497 w 197724"/>
                  <a:gd name="connsiteY5" fmla="*/ 63401 h 195274"/>
                  <a:gd name="connsiteX6" fmla="*/ 175620 w 197724"/>
                  <a:gd name="connsiteY6" fmla="*/ 171183 h 195274"/>
                  <a:gd name="connsiteX7" fmla="*/ 117292 w 197724"/>
                  <a:gd name="connsiteY7" fmla="*/ 195275 h 195274"/>
                  <a:gd name="connsiteX8" fmla="*/ 39943 w 197724"/>
                  <a:gd name="connsiteY8" fmla="*/ 184497 h 1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724" h="195274">
                    <a:moveTo>
                      <a:pt x="39943" y="184497"/>
                    </a:moveTo>
                    <a:cubicBezTo>
                      <a:pt x="45015" y="173084"/>
                      <a:pt x="50721" y="162306"/>
                      <a:pt x="57061" y="148358"/>
                    </a:cubicBezTo>
                    <a:cubicBezTo>
                      <a:pt x="36772" y="147090"/>
                      <a:pt x="17752" y="136946"/>
                      <a:pt x="1902" y="156600"/>
                    </a:cubicBezTo>
                    <a:cubicBezTo>
                      <a:pt x="1268" y="124900"/>
                      <a:pt x="634" y="93833"/>
                      <a:pt x="0" y="62133"/>
                    </a:cubicBezTo>
                    <a:cubicBezTo>
                      <a:pt x="56427" y="71009"/>
                      <a:pt x="91297" y="36139"/>
                      <a:pt x="125534" y="0"/>
                    </a:cubicBezTo>
                    <a:cubicBezTo>
                      <a:pt x="147090" y="19654"/>
                      <a:pt x="169914" y="38675"/>
                      <a:pt x="184497" y="63401"/>
                    </a:cubicBezTo>
                    <a:cubicBezTo>
                      <a:pt x="206687" y="100173"/>
                      <a:pt x="199079" y="136946"/>
                      <a:pt x="175620" y="171183"/>
                    </a:cubicBezTo>
                    <a:cubicBezTo>
                      <a:pt x="157234" y="181961"/>
                      <a:pt x="138848" y="192105"/>
                      <a:pt x="117292" y="195275"/>
                    </a:cubicBezTo>
                    <a:cubicBezTo>
                      <a:pt x="93199" y="192105"/>
                      <a:pt x="77349" y="190203"/>
                      <a:pt x="39943" y="184497"/>
                    </a:cubicBezTo>
                    <a:close/>
                  </a:path>
                </a:pathLst>
              </a:custGeom>
              <a:solidFill>
                <a:srgbClr val="FBDDAE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89">
                <a:extLst>
                  <a:ext uri="{FF2B5EF4-FFF2-40B4-BE49-F238E27FC236}">
                    <a16:creationId xmlns:a16="http://schemas.microsoft.com/office/drawing/2014/main" id="{410ED029-4996-46F8-A936-0610CE98B6DD}"/>
                  </a:ext>
                </a:extLst>
              </p:cNvPr>
              <p:cNvSpPr/>
              <p:nvPr/>
            </p:nvSpPr>
            <p:spPr>
              <a:xfrm>
                <a:off x="2569653" y="547741"/>
                <a:ext cx="151489" cy="44987"/>
              </a:xfrm>
              <a:custGeom>
                <a:avLst/>
                <a:gdLst>
                  <a:gd name="connsiteX0" fmla="*/ 132 w 261256"/>
                  <a:gd name="connsiteY0" fmla="*/ 43348 h 77584"/>
                  <a:gd name="connsiteX1" fmla="*/ 31833 w 261256"/>
                  <a:gd name="connsiteY1" fmla="*/ 12915 h 77584"/>
                  <a:gd name="connsiteX2" fmla="*/ 211258 w 261256"/>
                  <a:gd name="connsiteY2" fmla="*/ 15451 h 77584"/>
                  <a:gd name="connsiteX3" fmla="*/ 256272 w 261256"/>
                  <a:gd name="connsiteY3" fmla="*/ 38910 h 77584"/>
                  <a:gd name="connsiteX4" fmla="*/ 260710 w 261256"/>
                  <a:gd name="connsiteY4" fmla="*/ 77584 h 77584"/>
                  <a:gd name="connsiteX5" fmla="*/ 132 w 261256"/>
                  <a:gd name="connsiteY5" fmla="*/ 43348 h 7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256" h="77584">
                    <a:moveTo>
                      <a:pt x="132" y="43348"/>
                    </a:moveTo>
                    <a:cubicBezTo>
                      <a:pt x="-1770" y="28132"/>
                      <a:pt x="17250" y="17987"/>
                      <a:pt x="31833" y="12915"/>
                    </a:cubicBezTo>
                    <a:cubicBezTo>
                      <a:pt x="97770" y="-9275"/>
                      <a:pt x="171315" y="869"/>
                      <a:pt x="211258" y="15451"/>
                    </a:cubicBezTo>
                    <a:cubicBezTo>
                      <a:pt x="233448" y="22425"/>
                      <a:pt x="250566" y="26229"/>
                      <a:pt x="256272" y="38910"/>
                    </a:cubicBezTo>
                    <a:cubicBezTo>
                      <a:pt x="262612" y="59198"/>
                      <a:pt x="261344" y="59832"/>
                      <a:pt x="260710" y="77584"/>
                    </a:cubicBezTo>
                    <a:cubicBezTo>
                      <a:pt x="226474" y="26863"/>
                      <a:pt x="74311" y="-4203"/>
                      <a:pt x="132" y="43348"/>
                    </a:cubicBezTo>
                    <a:close/>
                  </a:path>
                </a:pathLst>
              </a:custGeom>
              <a:solidFill>
                <a:srgbClr val="9EACC6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90">
                <a:extLst>
                  <a:ext uri="{FF2B5EF4-FFF2-40B4-BE49-F238E27FC236}">
                    <a16:creationId xmlns:a16="http://schemas.microsoft.com/office/drawing/2014/main" id="{3A8729B7-14EB-4E57-A413-5A3E7BF279C4}"/>
                  </a:ext>
                </a:extLst>
              </p:cNvPr>
              <p:cNvSpPr/>
              <p:nvPr/>
            </p:nvSpPr>
            <p:spPr>
              <a:xfrm>
                <a:off x="2183809" y="1429427"/>
                <a:ext cx="133530" cy="173165"/>
              </a:xfrm>
              <a:custGeom>
                <a:avLst/>
                <a:gdLst>
                  <a:gd name="connsiteX0" fmla="*/ 158979 w 230284"/>
                  <a:gd name="connsiteY0" fmla="*/ 49 h 298637"/>
                  <a:gd name="connsiteX1" fmla="*/ 214771 w 230284"/>
                  <a:gd name="connsiteY1" fmla="*/ 85641 h 298637"/>
                  <a:gd name="connsiteX2" fmla="*/ 227451 w 230284"/>
                  <a:gd name="connsiteY2" fmla="*/ 147139 h 298637"/>
                  <a:gd name="connsiteX3" fmla="*/ 228720 w 230284"/>
                  <a:gd name="connsiteY3" fmla="*/ 211174 h 298637"/>
                  <a:gd name="connsiteX4" fmla="*/ 214137 w 230284"/>
                  <a:gd name="connsiteY4" fmla="*/ 236535 h 298637"/>
                  <a:gd name="connsiteX5" fmla="*/ 190045 w 230284"/>
                  <a:gd name="connsiteY5" fmla="*/ 216881 h 298637"/>
                  <a:gd name="connsiteX6" fmla="*/ 177999 w 230284"/>
                  <a:gd name="connsiteY6" fmla="*/ 161722 h 298637"/>
                  <a:gd name="connsiteX7" fmla="*/ 156442 w 230284"/>
                  <a:gd name="connsiteY7" fmla="*/ 131923 h 298637"/>
                  <a:gd name="connsiteX8" fmla="*/ 139324 w 230284"/>
                  <a:gd name="connsiteY8" fmla="*/ 164892 h 298637"/>
                  <a:gd name="connsiteX9" fmla="*/ 166587 w 230284"/>
                  <a:gd name="connsiteY9" fmla="*/ 212442 h 298637"/>
                  <a:gd name="connsiteX10" fmla="*/ 177999 w 230284"/>
                  <a:gd name="connsiteY10" fmla="*/ 233365 h 298637"/>
                  <a:gd name="connsiteX11" fmla="*/ 165319 w 230284"/>
                  <a:gd name="connsiteY11" fmla="*/ 246045 h 298637"/>
                  <a:gd name="connsiteX12" fmla="*/ 169123 w 230284"/>
                  <a:gd name="connsiteY12" fmla="*/ 273307 h 298637"/>
                  <a:gd name="connsiteX13" fmla="*/ 172927 w 230284"/>
                  <a:gd name="connsiteY13" fmla="*/ 294864 h 298637"/>
                  <a:gd name="connsiteX14" fmla="*/ 147566 w 230284"/>
                  <a:gd name="connsiteY14" fmla="*/ 291060 h 298637"/>
                  <a:gd name="connsiteX15" fmla="*/ 67047 w 230284"/>
                  <a:gd name="connsiteY15" fmla="*/ 237803 h 298637"/>
                  <a:gd name="connsiteX16" fmla="*/ 4914 w 230284"/>
                  <a:gd name="connsiteY16" fmla="*/ 79300 h 298637"/>
                  <a:gd name="connsiteX17" fmla="*/ 17594 w 230284"/>
                  <a:gd name="connsiteY17" fmla="*/ 4487 h 298637"/>
                  <a:gd name="connsiteX18" fmla="*/ 158979 w 230284"/>
                  <a:gd name="connsiteY18" fmla="*/ 49 h 29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284" h="298637">
                    <a:moveTo>
                      <a:pt x="158979" y="49"/>
                    </a:moveTo>
                    <a:cubicBezTo>
                      <a:pt x="175463" y="7657"/>
                      <a:pt x="211601" y="59646"/>
                      <a:pt x="214771" y="85641"/>
                    </a:cubicBezTo>
                    <a:cubicBezTo>
                      <a:pt x="226818" y="126217"/>
                      <a:pt x="223013" y="119243"/>
                      <a:pt x="227451" y="147139"/>
                    </a:cubicBezTo>
                    <a:cubicBezTo>
                      <a:pt x="230621" y="164892"/>
                      <a:pt x="231255" y="193422"/>
                      <a:pt x="228720" y="211174"/>
                    </a:cubicBezTo>
                    <a:cubicBezTo>
                      <a:pt x="227451" y="221953"/>
                      <a:pt x="226183" y="233999"/>
                      <a:pt x="214137" y="236535"/>
                    </a:cubicBezTo>
                    <a:cubicBezTo>
                      <a:pt x="200189" y="239071"/>
                      <a:pt x="194483" y="227659"/>
                      <a:pt x="190045" y="216881"/>
                    </a:cubicBezTo>
                    <a:cubicBezTo>
                      <a:pt x="183705" y="199128"/>
                      <a:pt x="177365" y="181376"/>
                      <a:pt x="177999" y="161722"/>
                    </a:cubicBezTo>
                    <a:cubicBezTo>
                      <a:pt x="178633" y="147139"/>
                      <a:pt x="179267" y="130655"/>
                      <a:pt x="156442" y="131923"/>
                    </a:cubicBezTo>
                    <a:cubicBezTo>
                      <a:pt x="132350" y="133191"/>
                      <a:pt x="139324" y="150944"/>
                      <a:pt x="139324" y="164892"/>
                    </a:cubicBezTo>
                    <a:cubicBezTo>
                      <a:pt x="139324" y="185814"/>
                      <a:pt x="142494" y="204834"/>
                      <a:pt x="166587" y="212442"/>
                    </a:cubicBezTo>
                    <a:cubicBezTo>
                      <a:pt x="174829" y="215612"/>
                      <a:pt x="177999" y="223855"/>
                      <a:pt x="177999" y="233365"/>
                    </a:cubicBezTo>
                    <a:cubicBezTo>
                      <a:pt x="176731" y="240973"/>
                      <a:pt x="172927" y="245411"/>
                      <a:pt x="165319" y="246045"/>
                    </a:cubicBezTo>
                    <a:cubicBezTo>
                      <a:pt x="153272" y="256823"/>
                      <a:pt x="166587" y="264431"/>
                      <a:pt x="169123" y="273307"/>
                    </a:cubicBezTo>
                    <a:cubicBezTo>
                      <a:pt x="171024" y="280916"/>
                      <a:pt x="182437" y="287890"/>
                      <a:pt x="172927" y="294864"/>
                    </a:cubicBezTo>
                    <a:cubicBezTo>
                      <a:pt x="164684" y="301204"/>
                      <a:pt x="151370" y="299302"/>
                      <a:pt x="147566" y="291060"/>
                    </a:cubicBezTo>
                    <a:cubicBezTo>
                      <a:pt x="131082" y="256823"/>
                      <a:pt x="97480" y="251117"/>
                      <a:pt x="67047" y="237803"/>
                    </a:cubicBezTo>
                    <a:cubicBezTo>
                      <a:pt x="-792" y="208638"/>
                      <a:pt x="-7132" y="143335"/>
                      <a:pt x="4914" y="79300"/>
                    </a:cubicBezTo>
                    <a:cubicBezTo>
                      <a:pt x="5548" y="74228"/>
                      <a:pt x="14424" y="26678"/>
                      <a:pt x="17594" y="4487"/>
                    </a:cubicBezTo>
                    <a:cubicBezTo>
                      <a:pt x="65779" y="5121"/>
                      <a:pt x="110160" y="-585"/>
                      <a:pt x="158979" y="49"/>
                    </a:cubicBezTo>
                    <a:close/>
                  </a:path>
                </a:pathLst>
              </a:custGeom>
              <a:solidFill>
                <a:srgbClr val="FBDDAC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91">
                <a:extLst>
                  <a:ext uri="{FF2B5EF4-FFF2-40B4-BE49-F238E27FC236}">
                    <a16:creationId xmlns:a16="http://schemas.microsoft.com/office/drawing/2014/main" id="{9BBD44CB-4265-4A86-B91E-3C94383B501C}"/>
                  </a:ext>
                </a:extLst>
              </p:cNvPr>
              <p:cNvSpPr/>
              <p:nvPr/>
            </p:nvSpPr>
            <p:spPr>
              <a:xfrm>
                <a:off x="2456632" y="2378679"/>
                <a:ext cx="124968" cy="273685"/>
              </a:xfrm>
              <a:custGeom>
                <a:avLst/>
                <a:gdLst>
                  <a:gd name="connsiteX0" fmla="*/ 123404 w 215517"/>
                  <a:gd name="connsiteY0" fmla="*/ 459657 h 471992"/>
                  <a:gd name="connsiteX1" fmla="*/ 169686 w 215517"/>
                  <a:gd name="connsiteY1" fmla="*/ 441270 h 471992"/>
                  <a:gd name="connsiteX2" fmla="*/ 210263 w 215517"/>
                  <a:gd name="connsiteY2" fmla="*/ 315103 h 471992"/>
                  <a:gd name="connsiteX3" fmla="*/ 209629 w 215517"/>
                  <a:gd name="connsiteY3" fmla="*/ 290376 h 471992"/>
                  <a:gd name="connsiteX4" fmla="*/ 195047 w 215517"/>
                  <a:gd name="connsiteY4" fmla="*/ 262480 h 471992"/>
                  <a:gd name="connsiteX5" fmla="*/ 158274 w 215517"/>
                  <a:gd name="connsiteY5" fmla="*/ 0 h 471992"/>
                  <a:gd name="connsiteX6" fmla="*/ 152569 w 215517"/>
                  <a:gd name="connsiteY6" fmla="*/ 634 h 471992"/>
                  <a:gd name="connsiteX7" fmla="*/ 53029 w 215517"/>
                  <a:gd name="connsiteY7" fmla="*/ 276428 h 471992"/>
                  <a:gd name="connsiteX8" fmla="*/ 25132 w 215517"/>
                  <a:gd name="connsiteY8" fmla="*/ 291644 h 471992"/>
                  <a:gd name="connsiteX9" fmla="*/ 2942 w 215517"/>
                  <a:gd name="connsiteY9" fmla="*/ 288474 h 471992"/>
                  <a:gd name="connsiteX10" fmla="*/ 4210 w 215517"/>
                  <a:gd name="connsiteY10" fmla="*/ 312567 h 471992"/>
                  <a:gd name="connsiteX11" fmla="*/ 123404 w 215517"/>
                  <a:gd name="connsiteY11" fmla="*/ 459657 h 47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517" h="471992">
                    <a:moveTo>
                      <a:pt x="123404" y="459657"/>
                    </a:moveTo>
                    <a:cubicBezTo>
                      <a:pt x="155104" y="479945"/>
                      <a:pt x="159542" y="476141"/>
                      <a:pt x="169686" y="441270"/>
                    </a:cubicBezTo>
                    <a:cubicBezTo>
                      <a:pt x="182367" y="398792"/>
                      <a:pt x="196949" y="357581"/>
                      <a:pt x="210263" y="315103"/>
                    </a:cubicBezTo>
                    <a:cubicBezTo>
                      <a:pt x="212799" y="306861"/>
                      <a:pt x="221041" y="294181"/>
                      <a:pt x="209629" y="290376"/>
                    </a:cubicBezTo>
                    <a:cubicBezTo>
                      <a:pt x="193779" y="284670"/>
                      <a:pt x="196949" y="272624"/>
                      <a:pt x="195047" y="262480"/>
                    </a:cubicBezTo>
                    <a:cubicBezTo>
                      <a:pt x="182367" y="174986"/>
                      <a:pt x="170321" y="87493"/>
                      <a:pt x="158274" y="0"/>
                    </a:cubicBezTo>
                    <a:cubicBezTo>
                      <a:pt x="156372" y="0"/>
                      <a:pt x="154470" y="0"/>
                      <a:pt x="152569" y="634"/>
                    </a:cubicBezTo>
                    <a:cubicBezTo>
                      <a:pt x="118966" y="92565"/>
                      <a:pt x="85363" y="183863"/>
                      <a:pt x="53029" y="276428"/>
                    </a:cubicBezTo>
                    <a:cubicBezTo>
                      <a:pt x="47323" y="292278"/>
                      <a:pt x="42885" y="301154"/>
                      <a:pt x="25132" y="291644"/>
                    </a:cubicBezTo>
                    <a:cubicBezTo>
                      <a:pt x="18792" y="288474"/>
                      <a:pt x="9916" y="280232"/>
                      <a:pt x="2942" y="288474"/>
                    </a:cubicBezTo>
                    <a:cubicBezTo>
                      <a:pt x="-2764" y="295448"/>
                      <a:pt x="1040" y="304958"/>
                      <a:pt x="4210" y="312567"/>
                    </a:cubicBezTo>
                    <a:cubicBezTo>
                      <a:pt x="28937" y="373432"/>
                      <a:pt x="67611" y="424152"/>
                      <a:pt x="123404" y="459657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92">
                <a:extLst>
                  <a:ext uri="{FF2B5EF4-FFF2-40B4-BE49-F238E27FC236}">
                    <a16:creationId xmlns:a16="http://schemas.microsoft.com/office/drawing/2014/main" id="{AFC6EC52-419B-49A5-8796-3AE253E5AACC}"/>
                  </a:ext>
                </a:extLst>
              </p:cNvPr>
              <p:cNvSpPr/>
              <p:nvPr/>
            </p:nvSpPr>
            <p:spPr>
              <a:xfrm>
                <a:off x="2882584" y="2636755"/>
                <a:ext cx="8822" cy="1470"/>
              </a:xfrm>
              <a:custGeom>
                <a:avLst/>
                <a:gdLst>
                  <a:gd name="connsiteX0" fmla="*/ 15216 w 15215"/>
                  <a:gd name="connsiteY0" fmla="*/ 0 h 2535"/>
                  <a:gd name="connsiteX1" fmla="*/ 0 w 15215"/>
                  <a:gd name="connsiteY1" fmla="*/ 2536 h 2535"/>
                  <a:gd name="connsiteX2" fmla="*/ 15216 w 15215"/>
                  <a:gd name="connsiteY2" fmla="*/ 0 h 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5" h="2535">
                    <a:moveTo>
                      <a:pt x="15216" y="0"/>
                    </a:moveTo>
                    <a:lnTo>
                      <a:pt x="0" y="2536"/>
                    </a:lnTo>
                    <a:cubicBezTo>
                      <a:pt x="5072" y="2536"/>
                      <a:pt x="10144" y="634"/>
                      <a:pt x="15216" y="0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93">
                <a:extLst>
                  <a:ext uri="{FF2B5EF4-FFF2-40B4-BE49-F238E27FC236}">
                    <a16:creationId xmlns:a16="http://schemas.microsoft.com/office/drawing/2014/main" id="{7F70D7FE-E903-472B-B5BB-CA89BBB3D0D8}"/>
                  </a:ext>
                </a:extLst>
              </p:cNvPr>
              <p:cNvSpPr/>
              <p:nvPr/>
            </p:nvSpPr>
            <p:spPr>
              <a:xfrm>
                <a:off x="2665682" y="2657315"/>
                <a:ext cx="41175" cy="12960"/>
              </a:xfrm>
              <a:custGeom>
                <a:avLst/>
                <a:gdLst>
                  <a:gd name="connsiteX0" fmla="*/ 12680 w 71009"/>
                  <a:gd name="connsiteY0" fmla="*/ 22238 h 22350"/>
                  <a:gd name="connsiteX1" fmla="*/ 70375 w 71009"/>
                  <a:gd name="connsiteY1" fmla="*/ 15264 h 22350"/>
                  <a:gd name="connsiteX2" fmla="*/ 71009 w 71009"/>
                  <a:gd name="connsiteY2" fmla="*/ 8924 h 22350"/>
                  <a:gd name="connsiteX3" fmla="*/ 10778 w 71009"/>
                  <a:gd name="connsiteY3" fmla="*/ 48 h 22350"/>
                  <a:gd name="connsiteX4" fmla="*/ 0 w 71009"/>
                  <a:gd name="connsiteY4" fmla="*/ 12728 h 22350"/>
                  <a:gd name="connsiteX5" fmla="*/ 12680 w 71009"/>
                  <a:gd name="connsiteY5" fmla="*/ 22238 h 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09" h="22350">
                    <a:moveTo>
                      <a:pt x="12680" y="22238"/>
                    </a:moveTo>
                    <a:cubicBezTo>
                      <a:pt x="31700" y="19703"/>
                      <a:pt x="51355" y="17166"/>
                      <a:pt x="70375" y="15264"/>
                    </a:cubicBezTo>
                    <a:cubicBezTo>
                      <a:pt x="70375" y="13363"/>
                      <a:pt x="70375" y="11460"/>
                      <a:pt x="71009" y="8924"/>
                    </a:cubicBezTo>
                    <a:cubicBezTo>
                      <a:pt x="50721" y="5754"/>
                      <a:pt x="31066" y="2584"/>
                      <a:pt x="10778" y="48"/>
                    </a:cubicBezTo>
                    <a:cubicBezTo>
                      <a:pt x="3170" y="-586"/>
                      <a:pt x="0" y="5120"/>
                      <a:pt x="0" y="12728"/>
                    </a:cubicBezTo>
                    <a:cubicBezTo>
                      <a:pt x="0" y="20970"/>
                      <a:pt x="5706" y="22873"/>
                      <a:pt x="12680" y="2223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4">
                <a:extLst>
                  <a:ext uri="{FF2B5EF4-FFF2-40B4-BE49-F238E27FC236}">
                    <a16:creationId xmlns:a16="http://schemas.microsoft.com/office/drawing/2014/main" id="{6C1E8F1A-15A5-4A59-8797-CD373210AE22}"/>
                  </a:ext>
                </a:extLst>
              </p:cNvPr>
              <p:cNvSpPr/>
              <p:nvPr/>
            </p:nvSpPr>
            <p:spPr>
              <a:xfrm>
                <a:off x="2337388" y="2687489"/>
                <a:ext cx="57350" cy="735"/>
              </a:xfrm>
              <a:custGeom>
                <a:avLst/>
                <a:gdLst>
                  <a:gd name="connsiteX0" fmla="*/ 63401 w 98905"/>
                  <a:gd name="connsiteY0" fmla="*/ 1268 h 1268"/>
                  <a:gd name="connsiteX1" fmla="*/ 98905 w 98905"/>
                  <a:gd name="connsiteY1" fmla="*/ 0 h 1268"/>
                  <a:gd name="connsiteX2" fmla="*/ 0 w 98905"/>
                  <a:gd name="connsiteY2" fmla="*/ 1268 h 1268"/>
                  <a:gd name="connsiteX3" fmla="*/ 63401 w 98905"/>
                  <a:gd name="connsiteY3" fmla="*/ 1268 h 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905" h="1268">
                    <a:moveTo>
                      <a:pt x="63401" y="1268"/>
                    </a:moveTo>
                    <a:cubicBezTo>
                      <a:pt x="74179" y="1268"/>
                      <a:pt x="84957" y="634"/>
                      <a:pt x="98905" y="0"/>
                    </a:cubicBezTo>
                    <a:lnTo>
                      <a:pt x="0" y="1268"/>
                    </a:lnTo>
                    <a:cubicBezTo>
                      <a:pt x="20922" y="1268"/>
                      <a:pt x="41844" y="1268"/>
                      <a:pt x="63401" y="1268"/>
                    </a:cubicBezTo>
                    <a:close/>
                  </a:path>
                </a:pathLst>
              </a:custGeom>
              <a:noFill/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5">
                <a:extLst>
                  <a:ext uri="{FF2B5EF4-FFF2-40B4-BE49-F238E27FC236}">
                    <a16:creationId xmlns:a16="http://schemas.microsoft.com/office/drawing/2014/main" id="{87DDFD4F-D18A-40E4-A359-C5170846717F}"/>
                  </a:ext>
                </a:extLst>
              </p:cNvPr>
              <p:cNvSpPr/>
              <p:nvPr/>
            </p:nvSpPr>
            <p:spPr>
              <a:xfrm>
                <a:off x="2158202" y="555135"/>
                <a:ext cx="918093" cy="2145575"/>
              </a:xfrm>
              <a:custGeom>
                <a:avLst/>
                <a:gdLst>
                  <a:gd name="connsiteX0" fmla="*/ 1577675 w 1583326"/>
                  <a:gd name="connsiteY0" fmla="*/ 1482478 h 3700220"/>
                  <a:gd name="connsiteX1" fmla="*/ 1473697 w 1583326"/>
                  <a:gd name="connsiteY1" fmla="*/ 1022821 h 3700220"/>
                  <a:gd name="connsiteX2" fmla="*/ 1300613 w 1583326"/>
                  <a:gd name="connsiteY2" fmla="*/ 258206 h 3700220"/>
                  <a:gd name="connsiteX3" fmla="*/ 1267010 w 1583326"/>
                  <a:gd name="connsiteY3" fmla="*/ 218897 h 3700220"/>
                  <a:gd name="connsiteX4" fmla="*/ 1081880 w 1583326"/>
                  <a:gd name="connsiteY4" fmla="*/ 146620 h 3700220"/>
                  <a:gd name="connsiteX5" fmla="*/ 970294 w 1583326"/>
                  <a:gd name="connsiteY5" fmla="*/ 64199 h 3700220"/>
                  <a:gd name="connsiteX6" fmla="*/ 946202 w 1583326"/>
                  <a:gd name="connsiteY6" fmla="*/ 36303 h 3700220"/>
                  <a:gd name="connsiteX7" fmla="*/ 724298 w 1583326"/>
                  <a:gd name="connsiteY7" fmla="*/ 19185 h 3700220"/>
                  <a:gd name="connsiteX8" fmla="*/ 692598 w 1583326"/>
                  <a:gd name="connsiteY8" fmla="*/ 48349 h 3700220"/>
                  <a:gd name="connsiteX9" fmla="*/ 646315 w 1583326"/>
                  <a:gd name="connsiteY9" fmla="*/ 93364 h 3700220"/>
                  <a:gd name="connsiteX10" fmla="*/ 622857 w 1583326"/>
                  <a:gd name="connsiteY10" fmla="*/ 109214 h 3700220"/>
                  <a:gd name="connsiteX11" fmla="*/ 476401 w 1583326"/>
                  <a:gd name="connsiteY11" fmla="*/ 173883 h 3700220"/>
                  <a:gd name="connsiteX12" fmla="*/ 353403 w 1583326"/>
                  <a:gd name="connsiteY12" fmla="*/ 228408 h 3700220"/>
                  <a:gd name="connsiteX13" fmla="*/ 315996 w 1583326"/>
                  <a:gd name="connsiteY13" fmla="*/ 274056 h 3700220"/>
                  <a:gd name="connsiteX14" fmla="*/ 273518 w 1583326"/>
                  <a:gd name="connsiteY14" fmla="*/ 417976 h 3700220"/>
                  <a:gd name="connsiteX15" fmla="*/ 177148 w 1583326"/>
                  <a:gd name="connsiteY15" fmla="*/ 612617 h 3700220"/>
                  <a:gd name="connsiteX16" fmla="*/ 114381 w 1583326"/>
                  <a:gd name="connsiteY16" fmla="*/ 752733 h 3700220"/>
                  <a:gd name="connsiteX17" fmla="*/ 37032 w 1583326"/>
                  <a:gd name="connsiteY17" fmla="*/ 950544 h 3700220"/>
                  <a:gd name="connsiteX18" fmla="*/ 30058 w 1583326"/>
                  <a:gd name="connsiteY18" fmla="*/ 1046914 h 3700220"/>
                  <a:gd name="connsiteX19" fmla="*/ 16744 w 1583326"/>
                  <a:gd name="connsiteY19" fmla="*/ 1232678 h 3700220"/>
                  <a:gd name="connsiteX20" fmla="*/ 260 w 1583326"/>
                  <a:gd name="connsiteY20" fmla="*/ 1474870 h 3700220"/>
                  <a:gd name="connsiteX21" fmla="*/ 35130 w 1583326"/>
                  <a:gd name="connsiteY21" fmla="*/ 1516081 h 3700220"/>
                  <a:gd name="connsiteX22" fmla="*/ 208215 w 1583326"/>
                  <a:gd name="connsiteY22" fmla="*/ 1514179 h 3700220"/>
                  <a:gd name="connsiteX23" fmla="*/ 227235 w 1583326"/>
                  <a:gd name="connsiteY23" fmla="*/ 1464092 h 3700220"/>
                  <a:gd name="connsiteX24" fmla="*/ 227869 w 1583326"/>
                  <a:gd name="connsiteY24" fmla="*/ 1188298 h 3700220"/>
                  <a:gd name="connsiteX25" fmla="*/ 283028 w 1583326"/>
                  <a:gd name="connsiteY25" fmla="*/ 935328 h 3700220"/>
                  <a:gd name="connsiteX26" fmla="*/ 341990 w 1583326"/>
                  <a:gd name="connsiteY26" fmla="*/ 852273 h 3700220"/>
                  <a:gd name="connsiteX27" fmla="*/ 244353 w 1583326"/>
                  <a:gd name="connsiteY27" fmla="*/ 1533199 h 3700220"/>
                  <a:gd name="connsiteX28" fmla="*/ 236745 w 1583326"/>
                  <a:gd name="connsiteY28" fmla="*/ 1589626 h 3700220"/>
                  <a:gd name="connsiteX29" fmla="*/ 279858 w 1583326"/>
                  <a:gd name="connsiteY29" fmla="*/ 1674583 h 3700220"/>
                  <a:gd name="connsiteX30" fmla="*/ 499225 w 1583326"/>
                  <a:gd name="connsiteY30" fmla="*/ 1706918 h 3700220"/>
                  <a:gd name="connsiteX31" fmla="*/ 532193 w 1583326"/>
                  <a:gd name="connsiteY31" fmla="*/ 1734180 h 3700220"/>
                  <a:gd name="connsiteX32" fmla="*/ 570868 w 1583326"/>
                  <a:gd name="connsiteY32" fmla="*/ 1937063 h 3700220"/>
                  <a:gd name="connsiteX33" fmla="*/ 626661 w 1583326"/>
                  <a:gd name="connsiteY33" fmla="*/ 2262944 h 3700220"/>
                  <a:gd name="connsiteX34" fmla="*/ 631099 w 1583326"/>
                  <a:gd name="connsiteY34" fmla="*/ 2481677 h 3700220"/>
                  <a:gd name="connsiteX35" fmla="*/ 624125 w 1583326"/>
                  <a:gd name="connsiteY35" fmla="*/ 2512109 h 3700220"/>
                  <a:gd name="connsiteX36" fmla="*/ 413634 w 1583326"/>
                  <a:gd name="connsiteY36" fmla="*/ 3006637 h 3700220"/>
                  <a:gd name="connsiteX37" fmla="*/ 277322 w 1583326"/>
                  <a:gd name="connsiteY37" fmla="*/ 3338857 h 3700220"/>
                  <a:gd name="connsiteX38" fmla="*/ 243719 w 1583326"/>
                  <a:gd name="connsiteY38" fmla="*/ 3371826 h 3700220"/>
                  <a:gd name="connsiteX39" fmla="*/ 215189 w 1583326"/>
                  <a:gd name="connsiteY39" fmla="*/ 3390212 h 3700220"/>
                  <a:gd name="connsiteX40" fmla="*/ 139742 w 1583326"/>
                  <a:gd name="connsiteY40" fmla="*/ 3543643 h 3700220"/>
                  <a:gd name="connsiteX41" fmla="*/ 149886 w 1583326"/>
                  <a:gd name="connsiteY41" fmla="*/ 3569003 h 3700220"/>
                  <a:gd name="connsiteX42" fmla="*/ 272884 w 1583326"/>
                  <a:gd name="connsiteY42" fmla="*/ 3618456 h 3700220"/>
                  <a:gd name="connsiteX43" fmla="*/ 361645 w 1583326"/>
                  <a:gd name="connsiteY43" fmla="*/ 3636842 h 3700220"/>
                  <a:gd name="connsiteX44" fmla="*/ 428216 w 1583326"/>
                  <a:gd name="connsiteY44" fmla="*/ 3677419 h 3700220"/>
                  <a:gd name="connsiteX45" fmla="*/ 514441 w 1583326"/>
                  <a:gd name="connsiteY45" fmla="*/ 3696439 h 3700220"/>
                  <a:gd name="connsiteX46" fmla="*/ 659629 w 1583326"/>
                  <a:gd name="connsiteY46" fmla="*/ 3678687 h 3700220"/>
                  <a:gd name="connsiteX47" fmla="*/ 668505 w 1583326"/>
                  <a:gd name="connsiteY47" fmla="*/ 3629868 h 3700220"/>
                  <a:gd name="connsiteX48" fmla="*/ 638073 w 1583326"/>
                  <a:gd name="connsiteY48" fmla="*/ 3605776 h 3700220"/>
                  <a:gd name="connsiteX49" fmla="*/ 518879 w 1583326"/>
                  <a:gd name="connsiteY49" fmla="*/ 3458685 h 3700220"/>
                  <a:gd name="connsiteX50" fmla="*/ 517611 w 1583326"/>
                  <a:gd name="connsiteY50" fmla="*/ 3434593 h 3700220"/>
                  <a:gd name="connsiteX51" fmla="*/ 539801 w 1583326"/>
                  <a:gd name="connsiteY51" fmla="*/ 3437763 h 3700220"/>
                  <a:gd name="connsiteX52" fmla="*/ 567698 w 1583326"/>
                  <a:gd name="connsiteY52" fmla="*/ 3422547 h 3700220"/>
                  <a:gd name="connsiteX53" fmla="*/ 667238 w 1583326"/>
                  <a:gd name="connsiteY53" fmla="*/ 3146753 h 3700220"/>
                  <a:gd name="connsiteX54" fmla="*/ 672943 w 1583326"/>
                  <a:gd name="connsiteY54" fmla="*/ 3146119 h 3700220"/>
                  <a:gd name="connsiteX55" fmla="*/ 709716 w 1583326"/>
                  <a:gd name="connsiteY55" fmla="*/ 3408598 h 3700220"/>
                  <a:gd name="connsiteX56" fmla="*/ 724298 w 1583326"/>
                  <a:gd name="connsiteY56" fmla="*/ 3436495 h 3700220"/>
                  <a:gd name="connsiteX57" fmla="*/ 724932 w 1583326"/>
                  <a:gd name="connsiteY57" fmla="*/ 3461221 h 3700220"/>
                  <a:gd name="connsiteX58" fmla="*/ 684356 w 1583326"/>
                  <a:gd name="connsiteY58" fmla="*/ 3587389 h 3700220"/>
                  <a:gd name="connsiteX59" fmla="*/ 754097 w 1583326"/>
                  <a:gd name="connsiteY59" fmla="*/ 3630502 h 3700220"/>
                  <a:gd name="connsiteX60" fmla="*/ 838420 w 1583326"/>
                  <a:gd name="connsiteY60" fmla="*/ 3638110 h 3700220"/>
                  <a:gd name="connsiteX61" fmla="*/ 884703 w 1583326"/>
                  <a:gd name="connsiteY61" fmla="*/ 3617821 h 3700220"/>
                  <a:gd name="connsiteX62" fmla="*/ 946836 w 1583326"/>
                  <a:gd name="connsiteY62" fmla="*/ 3635574 h 3700220"/>
                  <a:gd name="connsiteX63" fmla="*/ 1230872 w 1583326"/>
                  <a:gd name="connsiteY63" fmla="*/ 3603239 h 3700220"/>
                  <a:gd name="connsiteX64" fmla="*/ 1241650 w 1583326"/>
                  <a:gd name="connsiteY64" fmla="*/ 3574709 h 3700220"/>
                  <a:gd name="connsiteX65" fmla="*/ 1186491 w 1583326"/>
                  <a:gd name="connsiteY65" fmla="*/ 3523354 h 3700220"/>
                  <a:gd name="connsiteX66" fmla="*/ 1088220 w 1583326"/>
                  <a:gd name="connsiteY66" fmla="*/ 3507504 h 3700220"/>
                  <a:gd name="connsiteX67" fmla="*/ 979170 w 1583326"/>
                  <a:gd name="connsiteY67" fmla="*/ 3426351 h 3700220"/>
                  <a:gd name="connsiteX68" fmla="*/ 969026 w 1583326"/>
                  <a:gd name="connsiteY68" fmla="*/ 3400991 h 3700220"/>
                  <a:gd name="connsiteX69" fmla="*/ 921475 w 1583326"/>
                  <a:gd name="connsiteY69" fmla="*/ 3142949 h 3700220"/>
                  <a:gd name="connsiteX70" fmla="*/ 910063 w 1583326"/>
                  <a:gd name="connsiteY70" fmla="*/ 3058626 h 3700220"/>
                  <a:gd name="connsiteX71" fmla="*/ 946836 w 1583326"/>
                  <a:gd name="connsiteY71" fmla="*/ 2600871 h 3700220"/>
                  <a:gd name="connsiteX72" fmla="*/ 992484 w 1583326"/>
                  <a:gd name="connsiteY72" fmla="*/ 2366921 h 3700220"/>
                  <a:gd name="connsiteX73" fmla="*/ 1176981 w 1583326"/>
                  <a:gd name="connsiteY73" fmla="*/ 1760808 h 3700220"/>
                  <a:gd name="connsiteX74" fmla="*/ 1223264 w 1583326"/>
                  <a:gd name="connsiteY74" fmla="*/ 1714525 h 3700220"/>
                  <a:gd name="connsiteX75" fmla="*/ 1250526 w 1583326"/>
                  <a:gd name="connsiteY75" fmla="*/ 1680923 h 3700220"/>
                  <a:gd name="connsiteX76" fmla="*/ 1213753 w 1583326"/>
                  <a:gd name="connsiteY76" fmla="*/ 1153427 h 3700220"/>
                  <a:gd name="connsiteX77" fmla="*/ 1203609 w 1583326"/>
                  <a:gd name="connsiteY77" fmla="*/ 986683 h 3700220"/>
                  <a:gd name="connsiteX78" fmla="*/ 1426781 w 1583326"/>
                  <a:gd name="connsiteY78" fmla="*/ 1562363 h 3700220"/>
                  <a:gd name="connsiteX79" fmla="*/ 1454043 w 1583326"/>
                  <a:gd name="connsiteY79" fmla="*/ 1592162 h 3700220"/>
                  <a:gd name="connsiteX80" fmla="*/ 1579577 w 1583326"/>
                  <a:gd name="connsiteY80" fmla="*/ 1530029 h 3700220"/>
                  <a:gd name="connsiteX81" fmla="*/ 1577675 w 1583326"/>
                  <a:gd name="connsiteY81" fmla="*/ 1482478 h 370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83326" h="3700220">
                    <a:moveTo>
                      <a:pt x="1577675" y="1482478"/>
                    </a:moveTo>
                    <a:cubicBezTo>
                      <a:pt x="1543438" y="1329048"/>
                      <a:pt x="1508568" y="1176252"/>
                      <a:pt x="1473697" y="1022821"/>
                    </a:cubicBezTo>
                    <a:cubicBezTo>
                      <a:pt x="1416003" y="767950"/>
                      <a:pt x="1357674" y="513078"/>
                      <a:pt x="1300613" y="258206"/>
                    </a:cubicBezTo>
                    <a:cubicBezTo>
                      <a:pt x="1295541" y="236016"/>
                      <a:pt x="1286031" y="226506"/>
                      <a:pt x="1267010" y="218897"/>
                    </a:cubicBezTo>
                    <a:cubicBezTo>
                      <a:pt x="1204877" y="195439"/>
                      <a:pt x="1143378" y="170079"/>
                      <a:pt x="1081880" y="146620"/>
                    </a:cubicBezTo>
                    <a:cubicBezTo>
                      <a:pt x="1036865" y="129502"/>
                      <a:pt x="990582" y="114920"/>
                      <a:pt x="970294" y="64199"/>
                    </a:cubicBezTo>
                    <a:cubicBezTo>
                      <a:pt x="963954" y="52787"/>
                      <a:pt x="958248" y="41375"/>
                      <a:pt x="946202" y="36303"/>
                    </a:cubicBezTo>
                    <a:cubicBezTo>
                      <a:pt x="873924" y="6504"/>
                      <a:pt x="801647" y="-18856"/>
                      <a:pt x="724298" y="19185"/>
                    </a:cubicBezTo>
                    <a:cubicBezTo>
                      <a:pt x="710350" y="25525"/>
                      <a:pt x="702108" y="37571"/>
                      <a:pt x="692598" y="48349"/>
                    </a:cubicBezTo>
                    <a:cubicBezTo>
                      <a:pt x="678015" y="64199"/>
                      <a:pt x="667871" y="85121"/>
                      <a:pt x="646315" y="93364"/>
                    </a:cubicBezTo>
                    <a:cubicBezTo>
                      <a:pt x="637439" y="96534"/>
                      <a:pt x="632367" y="106044"/>
                      <a:pt x="622857" y="109214"/>
                    </a:cubicBezTo>
                    <a:cubicBezTo>
                      <a:pt x="572136" y="126332"/>
                      <a:pt x="524585" y="150424"/>
                      <a:pt x="476401" y="173883"/>
                    </a:cubicBezTo>
                    <a:cubicBezTo>
                      <a:pt x="436458" y="193537"/>
                      <a:pt x="393345" y="208119"/>
                      <a:pt x="353403" y="228408"/>
                    </a:cubicBezTo>
                    <a:cubicBezTo>
                      <a:pt x="333748" y="238552"/>
                      <a:pt x="322336" y="249964"/>
                      <a:pt x="315996" y="274056"/>
                    </a:cubicBezTo>
                    <a:cubicBezTo>
                      <a:pt x="303950" y="322241"/>
                      <a:pt x="293172" y="371060"/>
                      <a:pt x="273518" y="417976"/>
                    </a:cubicBezTo>
                    <a:cubicBezTo>
                      <a:pt x="245621" y="485181"/>
                      <a:pt x="206947" y="546680"/>
                      <a:pt x="177148" y="612617"/>
                    </a:cubicBezTo>
                    <a:cubicBezTo>
                      <a:pt x="156226" y="658900"/>
                      <a:pt x="139107" y="707719"/>
                      <a:pt x="114381" y="752733"/>
                    </a:cubicBezTo>
                    <a:cubicBezTo>
                      <a:pt x="80779" y="814866"/>
                      <a:pt x="44640" y="877633"/>
                      <a:pt x="37032" y="950544"/>
                    </a:cubicBezTo>
                    <a:cubicBezTo>
                      <a:pt x="33862" y="982245"/>
                      <a:pt x="33228" y="1014579"/>
                      <a:pt x="30058" y="1046914"/>
                    </a:cubicBezTo>
                    <a:cubicBezTo>
                      <a:pt x="24352" y="1108413"/>
                      <a:pt x="20548" y="1170546"/>
                      <a:pt x="16744" y="1232678"/>
                    </a:cubicBezTo>
                    <a:cubicBezTo>
                      <a:pt x="11672" y="1313198"/>
                      <a:pt x="5332" y="1394351"/>
                      <a:pt x="260" y="1474870"/>
                    </a:cubicBezTo>
                    <a:cubicBezTo>
                      <a:pt x="-1642" y="1503400"/>
                      <a:pt x="6600" y="1512911"/>
                      <a:pt x="35130" y="1516081"/>
                    </a:cubicBezTo>
                    <a:cubicBezTo>
                      <a:pt x="44640" y="1516715"/>
                      <a:pt x="160030" y="1526225"/>
                      <a:pt x="208215" y="1514179"/>
                    </a:cubicBezTo>
                    <a:cubicBezTo>
                      <a:pt x="229137" y="1502766"/>
                      <a:pt x="226601" y="1482478"/>
                      <a:pt x="227235" y="1464092"/>
                    </a:cubicBezTo>
                    <a:cubicBezTo>
                      <a:pt x="227869" y="1372160"/>
                      <a:pt x="227235" y="1280229"/>
                      <a:pt x="227869" y="1188298"/>
                    </a:cubicBezTo>
                    <a:cubicBezTo>
                      <a:pt x="228503" y="1107145"/>
                      <a:pt x="236111" y="1005069"/>
                      <a:pt x="283028" y="935328"/>
                    </a:cubicBezTo>
                    <a:cubicBezTo>
                      <a:pt x="306486" y="900458"/>
                      <a:pt x="321068" y="881437"/>
                      <a:pt x="341990" y="852273"/>
                    </a:cubicBezTo>
                    <a:cubicBezTo>
                      <a:pt x="309656" y="1075444"/>
                      <a:pt x="276688" y="1304322"/>
                      <a:pt x="244353" y="1533199"/>
                    </a:cubicBezTo>
                    <a:cubicBezTo>
                      <a:pt x="240549" y="1551585"/>
                      <a:pt x="238647" y="1570605"/>
                      <a:pt x="236745" y="1589626"/>
                    </a:cubicBezTo>
                    <a:cubicBezTo>
                      <a:pt x="229771" y="1644784"/>
                      <a:pt x="232307" y="1649223"/>
                      <a:pt x="279858" y="1674583"/>
                    </a:cubicBezTo>
                    <a:cubicBezTo>
                      <a:pt x="350867" y="1698041"/>
                      <a:pt x="423778" y="1710721"/>
                      <a:pt x="499225" y="1706918"/>
                    </a:cubicBezTo>
                    <a:cubicBezTo>
                      <a:pt x="520147" y="1705649"/>
                      <a:pt x="531559" y="1712624"/>
                      <a:pt x="532193" y="1734180"/>
                    </a:cubicBezTo>
                    <a:cubicBezTo>
                      <a:pt x="533461" y="1803921"/>
                      <a:pt x="555652" y="1869858"/>
                      <a:pt x="570868" y="1937063"/>
                    </a:cubicBezTo>
                    <a:cubicBezTo>
                      <a:pt x="582280" y="1987150"/>
                      <a:pt x="622857" y="2172914"/>
                      <a:pt x="626661" y="2262944"/>
                    </a:cubicBezTo>
                    <a:cubicBezTo>
                      <a:pt x="627929" y="2335855"/>
                      <a:pt x="629831" y="2408766"/>
                      <a:pt x="631099" y="2481677"/>
                    </a:cubicBezTo>
                    <a:cubicBezTo>
                      <a:pt x="631099" y="2492455"/>
                      <a:pt x="627929" y="2501965"/>
                      <a:pt x="624125" y="2512109"/>
                    </a:cubicBezTo>
                    <a:cubicBezTo>
                      <a:pt x="553750" y="2676952"/>
                      <a:pt x="482107" y="2841160"/>
                      <a:pt x="413634" y="3006637"/>
                    </a:cubicBezTo>
                    <a:cubicBezTo>
                      <a:pt x="367985" y="3116954"/>
                      <a:pt x="313460" y="3224102"/>
                      <a:pt x="277322" y="3338857"/>
                    </a:cubicBezTo>
                    <a:cubicBezTo>
                      <a:pt x="272884" y="3352806"/>
                      <a:pt x="263374" y="3373728"/>
                      <a:pt x="243719" y="3371826"/>
                    </a:cubicBezTo>
                    <a:cubicBezTo>
                      <a:pt x="226601" y="3369924"/>
                      <a:pt x="222163" y="3378800"/>
                      <a:pt x="215189" y="3390212"/>
                    </a:cubicBezTo>
                    <a:cubicBezTo>
                      <a:pt x="186658" y="3439665"/>
                      <a:pt x="163200" y="3491654"/>
                      <a:pt x="139742" y="3543643"/>
                    </a:cubicBezTo>
                    <a:cubicBezTo>
                      <a:pt x="132767" y="3558859"/>
                      <a:pt x="137206" y="3563931"/>
                      <a:pt x="149886" y="3569003"/>
                    </a:cubicBezTo>
                    <a:cubicBezTo>
                      <a:pt x="191096" y="3585487"/>
                      <a:pt x="231039" y="3605141"/>
                      <a:pt x="272884" y="3618456"/>
                    </a:cubicBezTo>
                    <a:cubicBezTo>
                      <a:pt x="300780" y="3627332"/>
                      <a:pt x="324873" y="3650156"/>
                      <a:pt x="361645" y="3636842"/>
                    </a:cubicBezTo>
                    <a:cubicBezTo>
                      <a:pt x="374959" y="3631770"/>
                      <a:pt x="400954" y="3660300"/>
                      <a:pt x="428216" y="3677419"/>
                    </a:cubicBezTo>
                    <a:cubicBezTo>
                      <a:pt x="452308" y="3691367"/>
                      <a:pt x="492251" y="3695805"/>
                      <a:pt x="514441" y="3696439"/>
                    </a:cubicBezTo>
                    <a:cubicBezTo>
                      <a:pt x="553116" y="3697707"/>
                      <a:pt x="616517" y="3711021"/>
                      <a:pt x="659629" y="3678687"/>
                    </a:cubicBezTo>
                    <a:cubicBezTo>
                      <a:pt x="671041" y="3669810"/>
                      <a:pt x="679918" y="3643182"/>
                      <a:pt x="668505" y="3629868"/>
                    </a:cubicBezTo>
                    <a:cubicBezTo>
                      <a:pt x="664701" y="3625430"/>
                      <a:pt x="648217" y="3612749"/>
                      <a:pt x="638073" y="3605776"/>
                    </a:cubicBezTo>
                    <a:cubicBezTo>
                      <a:pt x="582280" y="3570271"/>
                      <a:pt x="543606" y="3519550"/>
                      <a:pt x="518879" y="3458685"/>
                    </a:cubicBezTo>
                    <a:cubicBezTo>
                      <a:pt x="515709" y="3451077"/>
                      <a:pt x="511905" y="3440933"/>
                      <a:pt x="517611" y="3434593"/>
                    </a:cubicBezTo>
                    <a:cubicBezTo>
                      <a:pt x="524585" y="3426351"/>
                      <a:pt x="533461" y="3433959"/>
                      <a:pt x="539801" y="3437763"/>
                    </a:cubicBezTo>
                    <a:cubicBezTo>
                      <a:pt x="558188" y="3447273"/>
                      <a:pt x="561992" y="3438397"/>
                      <a:pt x="567698" y="3422547"/>
                    </a:cubicBezTo>
                    <a:cubicBezTo>
                      <a:pt x="600032" y="3330615"/>
                      <a:pt x="634269" y="3238684"/>
                      <a:pt x="667238" y="3146753"/>
                    </a:cubicBezTo>
                    <a:cubicBezTo>
                      <a:pt x="669140" y="3146753"/>
                      <a:pt x="671041" y="3146753"/>
                      <a:pt x="672943" y="3146119"/>
                    </a:cubicBezTo>
                    <a:cubicBezTo>
                      <a:pt x="684990" y="3233612"/>
                      <a:pt x="697036" y="3321105"/>
                      <a:pt x="709716" y="3408598"/>
                    </a:cubicBezTo>
                    <a:cubicBezTo>
                      <a:pt x="710984" y="3418743"/>
                      <a:pt x="707814" y="3430789"/>
                      <a:pt x="724298" y="3436495"/>
                    </a:cubicBezTo>
                    <a:cubicBezTo>
                      <a:pt x="736344" y="3440299"/>
                      <a:pt x="727468" y="3452979"/>
                      <a:pt x="724932" y="3461221"/>
                    </a:cubicBezTo>
                    <a:cubicBezTo>
                      <a:pt x="711618" y="3503700"/>
                      <a:pt x="698938" y="3545545"/>
                      <a:pt x="684356" y="3587389"/>
                    </a:cubicBezTo>
                    <a:cubicBezTo>
                      <a:pt x="674212" y="3615286"/>
                      <a:pt x="754097" y="3630502"/>
                      <a:pt x="754097" y="3630502"/>
                    </a:cubicBezTo>
                    <a:cubicBezTo>
                      <a:pt x="823204" y="3643182"/>
                      <a:pt x="835884" y="3646986"/>
                      <a:pt x="838420" y="3638110"/>
                    </a:cubicBezTo>
                    <a:cubicBezTo>
                      <a:pt x="839688" y="3631136"/>
                      <a:pt x="877095" y="3617188"/>
                      <a:pt x="884703" y="3617821"/>
                    </a:cubicBezTo>
                    <a:cubicBezTo>
                      <a:pt x="904991" y="3619724"/>
                      <a:pt x="926547" y="3632404"/>
                      <a:pt x="946836" y="3635574"/>
                    </a:cubicBezTo>
                    <a:cubicBezTo>
                      <a:pt x="1024185" y="3648888"/>
                      <a:pt x="1157961" y="3633038"/>
                      <a:pt x="1230872" y="3603239"/>
                    </a:cubicBezTo>
                    <a:cubicBezTo>
                      <a:pt x="1235944" y="3600704"/>
                      <a:pt x="1241016" y="3589291"/>
                      <a:pt x="1241650" y="3574709"/>
                    </a:cubicBezTo>
                    <a:cubicBezTo>
                      <a:pt x="1244186" y="3537936"/>
                      <a:pt x="1224532" y="3522086"/>
                      <a:pt x="1186491" y="3523354"/>
                    </a:cubicBezTo>
                    <a:cubicBezTo>
                      <a:pt x="1152255" y="3524622"/>
                      <a:pt x="1119286" y="3525890"/>
                      <a:pt x="1088220" y="3507504"/>
                    </a:cubicBezTo>
                    <a:cubicBezTo>
                      <a:pt x="1048911" y="3484046"/>
                      <a:pt x="1014675" y="3454247"/>
                      <a:pt x="979170" y="3426351"/>
                    </a:cubicBezTo>
                    <a:cubicBezTo>
                      <a:pt x="970294" y="3419377"/>
                      <a:pt x="970294" y="3410501"/>
                      <a:pt x="969026" y="3400991"/>
                    </a:cubicBezTo>
                    <a:cubicBezTo>
                      <a:pt x="953176" y="3314765"/>
                      <a:pt x="936692" y="3229174"/>
                      <a:pt x="921475" y="3142949"/>
                    </a:cubicBezTo>
                    <a:cubicBezTo>
                      <a:pt x="916403" y="3115052"/>
                      <a:pt x="908161" y="3086522"/>
                      <a:pt x="910063" y="3058626"/>
                    </a:cubicBezTo>
                    <a:cubicBezTo>
                      <a:pt x="920841" y="2905829"/>
                      <a:pt x="934789" y="2753667"/>
                      <a:pt x="946836" y="2600871"/>
                    </a:cubicBezTo>
                    <a:cubicBezTo>
                      <a:pt x="953176" y="2520986"/>
                      <a:pt x="961418" y="2443636"/>
                      <a:pt x="992484" y="2366921"/>
                    </a:cubicBezTo>
                    <a:cubicBezTo>
                      <a:pt x="1071736" y="2170378"/>
                      <a:pt x="1154157" y="1974469"/>
                      <a:pt x="1176981" y="1760808"/>
                    </a:cubicBezTo>
                    <a:cubicBezTo>
                      <a:pt x="1180151" y="1729742"/>
                      <a:pt x="1189027" y="1711990"/>
                      <a:pt x="1223264" y="1714525"/>
                    </a:cubicBezTo>
                    <a:cubicBezTo>
                      <a:pt x="1247356" y="1716428"/>
                      <a:pt x="1251794" y="1703113"/>
                      <a:pt x="1250526" y="1680923"/>
                    </a:cubicBezTo>
                    <a:cubicBezTo>
                      <a:pt x="1237846" y="1505302"/>
                      <a:pt x="1225800" y="1329048"/>
                      <a:pt x="1213753" y="1153427"/>
                    </a:cubicBezTo>
                    <a:cubicBezTo>
                      <a:pt x="1209949" y="1097634"/>
                      <a:pt x="1207413" y="1041842"/>
                      <a:pt x="1203609" y="986683"/>
                    </a:cubicBezTo>
                    <a:cubicBezTo>
                      <a:pt x="1281592" y="1178154"/>
                      <a:pt x="1354504" y="1370259"/>
                      <a:pt x="1426781" y="1562363"/>
                    </a:cubicBezTo>
                    <a:cubicBezTo>
                      <a:pt x="1431853" y="1576312"/>
                      <a:pt x="1427415" y="1587090"/>
                      <a:pt x="1454043" y="1592162"/>
                    </a:cubicBezTo>
                    <a:cubicBezTo>
                      <a:pt x="1513640" y="1598502"/>
                      <a:pt x="1546608" y="1580749"/>
                      <a:pt x="1579577" y="1530029"/>
                    </a:cubicBezTo>
                    <a:cubicBezTo>
                      <a:pt x="1587185" y="1512911"/>
                      <a:pt x="1581479" y="1497060"/>
                      <a:pt x="1577675" y="14824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6">
                <a:extLst>
                  <a:ext uri="{FF2B5EF4-FFF2-40B4-BE49-F238E27FC236}">
                    <a16:creationId xmlns:a16="http://schemas.microsoft.com/office/drawing/2014/main" id="{C9177C0E-2016-446C-BD99-AB7CA23AB15E}"/>
                  </a:ext>
                </a:extLst>
              </p:cNvPr>
              <p:cNvSpPr/>
              <p:nvPr/>
            </p:nvSpPr>
            <p:spPr>
              <a:xfrm>
                <a:off x="2853246" y="1524534"/>
                <a:ext cx="416681" cy="497805"/>
              </a:xfrm>
              <a:custGeom>
                <a:avLst/>
                <a:gdLst>
                  <a:gd name="connsiteX0" fmla="*/ 717579 w 718600"/>
                  <a:gd name="connsiteY0" fmla="*/ 679263 h 858506"/>
                  <a:gd name="connsiteX1" fmla="*/ 697290 w 718600"/>
                  <a:gd name="connsiteY1" fmla="*/ 548024 h 858506"/>
                  <a:gd name="connsiteX2" fmla="*/ 623111 w 718600"/>
                  <a:gd name="connsiteY2" fmla="*/ 69980 h 858506"/>
                  <a:gd name="connsiteX3" fmla="*/ 595215 w 718600"/>
                  <a:gd name="connsiteY3" fmla="*/ 49692 h 858506"/>
                  <a:gd name="connsiteX4" fmla="*/ 493773 w 718600"/>
                  <a:gd name="connsiteY4" fmla="*/ 72516 h 858506"/>
                  <a:gd name="connsiteX5" fmla="*/ 431640 w 718600"/>
                  <a:gd name="connsiteY5" fmla="*/ 27502 h 858506"/>
                  <a:gd name="connsiteX6" fmla="*/ 373946 w 718600"/>
                  <a:gd name="connsiteY6" fmla="*/ 51594 h 858506"/>
                  <a:gd name="connsiteX7" fmla="*/ 373946 w 718600"/>
                  <a:gd name="connsiteY7" fmla="*/ 52862 h 858506"/>
                  <a:gd name="connsiteX8" fmla="*/ 378384 w 718600"/>
                  <a:gd name="connsiteY8" fmla="*/ 66810 h 858506"/>
                  <a:gd name="connsiteX9" fmla="*/ 354291 w 718600"/>
                  <a:gd name="connsiteY9" fmla="*/ 108021 h 858506"/>
                  <a:gd name="connsiteX10" fmla="*/ 295963 w 718600"/>
                  <a:gd name="connsiteY10" fmla="*/ 117531 h 858506"/>
                  <a:gd name="connsiteX11" fmla="*/ 273772 w 718600"/>
                  <a:gd name="connsiteY11" fmla="*/ 93439 h 858506"/>
                  <a:gd name="connsiteX12" fmla="*/ 294694 w 718600"/>
                  <a:gd name="connsiteY12" fmla="*/ 40816 h 858506"/>
                  <a:gd name="connsiteX13" fmla="*/ 311813 w 718600"/>
                  <a:gd name="connsiteY13" fmla="*/ 4677 h 858506"/>
                  <a:gd name="connsiteX14" fmla="*/ 256654 w 718600"/>
                  <a:gd name="connsiteY14" fmla="*/ 12920 h 858506"/>
                  <a:gd name="connsiteX15" fmla="*/ 256654 w 718600"/>
                  <a:gd name="connsiteY15" fmla="*/ 12920 h 858506"/>
                  <a:gd name="connsiteX16" fmla="*/ 198325 w 718600"/>
                  <a:gd name="connsiteY16" fmla="*/ 121335 h 858506"/>
                  <a:gd name="connsiteX17" fmla="*/ 169795 w 718600"/>
                  <a:gd name="connsiteY17" fmla="*/ 145428 h 858506"/>
                  <a:gd name="connsiteX18" fmla="*/ 30946 w 718600"/>
                  <a:gd name="connsiteY18" fmla="*/ 175860 h 858506"/>
                  <a:gd name="connsiteX19" fmla="*/ 514 w 718600"/>
                  <a:gd name="connsiteY19" fmla="*/ 217705 h 858506"/>
                  <a:gd name="connsiteX20" fmla="*/ 33483 w 718600"/>
                  <a:gd name="connsiteY20" fmla="*/ 595574 h 858506"/>
                  <a:gd name="connsiteX21" fmla="*/ 52503 w 718600"/>
                  <a:gd name="connsiteY21" fmla="*/ 822549 h 858506"/>
                  <a:gd name="connsiteX22" fmla="*/ 67085 w 718600"/>
                  <a:gd name="connsiteY22" fmla="*/ 849812 h 858506"/>
                  <a:gd name="connsiteX23" fmla="*/ 205933 w 718600"/>
                  <a:gd name="connsiteY23" fmla="*/ 852982 h 858506"/>
                  <a:gd name="connsiteX24" fmla="*/ 700460 w 718600"/>
                  <a:gd name="connsiteY24" fmla="*/ 709062 h 858506"/>
                  <a:gd name="connsiteX25" fmla="*/ 717579 w 718600"/>
                  <a:gd name="connsiteY25" fmla="*/ 679263 h 8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8600" h="858506">
                    <a:moveTo>
                      <a:pt x="717579" y="679263"/>
                    </a:moveTo>
                    <a:cubicBezTo>
                      <a:pt x="709336" y="635517"/>
                      <a:pt x="704264" y="591770"/>
                      <a:pt x="697290" y="548024"/>
                    </a:cubicBezTo>
                    <a:cubicBezTo>
                      <a:pt x="672564" y="388887"/>
                      <a:pt x="647204" y="229751"/>
                      <a:pt x="623111" y="69980"/>
                    </a:cubicBezTo>
                    <a:cubicBezTo>
                      <a:pt x="619941" y="50326"/>
                      <a:pt x="614235" y="44620"/>
                      <a:pt x="595215" y="49692"/>
                    </a:cubicBezTo>
                    <a:cubicBezTo>
                      <a:pt x="561612" y="57934"/>
                      <a:pt x="527376" y="64908"/>
                      <a:pt x="493773" y="72516"/>
                    </a:cubicBezTo>
                    <a:cubicBezTo>
                      <a:pt x="437980" y="85831"/>
                      <a:pt x="437980" y="85831"/>
                      <a:pt x="431640" y="27502"/>
                    </a:cubicBezTo>
                    <a:cubicBezTo>
                      <a:pt x="413254" y="38280"/>
                      <a:pt x="395502" y="48424"/>
                      <a:pt x="373946" y="51594"/>
                    </a:cubicBezTo>
                    <a:cubicBezTo>
                      <a:pt x="373946" y="52228"/>
                      <a:pt x="373946" y="52228"/>
                      <a:pt x="373946" y="52862"/>
                    </a:cubicBezTo>
                    <a:cubicBezTo>
                      <a:pt x="375214" y="57300"/>
                      <a:pt x="377116" y="61738"/>
                      <a:pt x="378384" y="66810"/>
                    </a:cubicBezTo>
                    <a:cubicBezTo>
                      <a:pt x="386626" y="87733"/>
                      <a:pt x="388528" y="101047"/>
                      <a:pt x="354291" y="108021"/>
                    </a:cubicBezTo>
                    <a:cubicBezTo>
                      <a:pt x="334003" y="111825"/>
                      <a:pt x="325761" y="111825"/>
                      <a:pt x="295963" y="117531"/>
                    </a:cubicBezTo>
                    <a:cubicBezTo>
                      <a:pt x="270602" y="122603"/>
                      <a:pt x="267432" y="113093"/>
                      <a:pt x="273772" y="93439"/>
                    </a:cubicBezTo>
                    <a:cubicBezTo>
                      <a:pt x="279478" y="75687"/>
                      <a:pt x="287720" y="58568"/>
                      <a:pt x="294694" y="40816"/>
                    </a:cubicBezTo>
                    <a:cubicBezTo>
                      <a:pt x="299766" y="29404"/>
                      <a:pt x="305473" y="18626"/>
                      <a:pt x="311813" y="4677"/>
                    </a:cubicBezTo>
                    <a:cubicBezTo>
                      <a:pt x="290890" y="873"/>
                      <a:pt x="272504" y="-6735"/>
                      <a:pt x="256654" y="12920"/>
                    </a:cubicBezTo>
                    <a:cubicBezTo>
                      <a:pt x="256654" y="12920"/>
                      <a:pt x="256654" y="12920"/>
                      <a:pt x="256654" y="12920"/>
                    </a:cubicBezTo>
                    <a:cubicBezTo>
                      <a:pt x="236999" y="49058"/>
                      <a:pt x="216077" y="83929"/>
                      <a:pt x="198325" y="121335"/>
                    </a:cubicBezTo>
                    <a:cubicBezTo>
                      <a:pt x="191351" y="135283"/>
                      <a:pt x="185011" y="142258"/>
                      <a:pt x="169795" y="145428"/>
                    </a:cubicBezTo>
                    <a:cubicBezTo>
                      <a:pt x="123512" y="154938"/>
                      <a:pt x="77229" y="167618"/>
                      <a:pt x="30946" y="175860"/>
                    </a:cubicBezTo>
                    <a:cubicBezTo>
                      <a:pt x="4318" y="180298"/>
                      <a:pt x="-2022" y="191076"/>
                      <a:pt x="514" y="217705"/>
                    </a:cubicBezTo>
                    <a:cubicBezTo>
                      <a:pt x="12560" y="343872"/>
                      <a:pt x="22704" y="469406"/>
                      <a:pt x="33483" y="595574"/>
                    </a:cubicBezTo>
                    <a:cubicBezTo>
                      <a:pt x="39823" y="671021"/>
                      <a:pt x="45529" y="747102"/>
                      <a:pt x="52503" y="822549"/>
                    </a:cubicBezTo>
                    <a:cubicBezTo>
                      <a:pt x="53137" y="833328"/>
                      <a:pt x="49967" y="848544"/>
                      <a:pt x="67085" y="849812"/>
                    </a:cubicBezTo>
                    <a:cubicBezTo>
                      <a:pt x="113368" y="852982"/>
                      <a:pt x="160918" y="865662"/>
                      <a:pt x="205933" y="852982"/>
                    </a:cubicBezTo>
                    <a:cubicBezTo>
                      <a:pt x="371409" y="807333"/>
                      <a:pt x="535618" y="756613"/>
                      <a:pt x="700460" y="709062"/>
                    </a:cubicBezTo>
                    <a:cubicBezTo>
                      <a:pt x="716945" y="703356"/>
                      <a:pt x="720749" y="695748"/>
                      <a:pt x="717579" y="67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580AD34B-49E3-40F8-87E1-50ECD5293300}"/>
                </a:ext>
              </a:extLst>
            </p:cNvPr>
            <p:cNvSpPr/>
            <p:nvPr/>
          </p:nvSpPr>
          <p:spPr>
            <a:xfrm rot="5400000">
              <a:off x="5951305" y="3770137"/>
              <a:ext cx="2063311" cy="501001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3067E680-5261-4E42-9322-4B3E698C9858}"/>
                </a:ext>
              </a:extLst>
            </p:cNvPr>
            <p:cNvSpPr/>
            <p:nvPr/>
          </p:nvSpPr>
          <p:spPr>
            <a:xfrm>
              <a:off x="7069743" y="4022278"/>
              <a:ext cx="100043" cy="1000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257C533-FAD5-4D56-97A1-B70C3C5D1402}"/>
              </a:ext>
            </a:extLst>
          </p:cNvPr>
          <p:cNvGrpSpPr/>
          <p:nvPr/>
        </p:nvGrpSpPr>
        <p:grpSpPr>
          <a:xfrm>
            <a:off x="624111" y="1899989"/>
            <a:ext cx="3494655" cy="4015356"/>
            <a:chOff x="670095" y="1902691"/>
            <a:chExt cx="3494655" cy="4015356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BE0EB68-A360-4FB7-B5D1-EC5B221D1D27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38" name="사각형: 둥근 모서리 37">
                <a:extLst>
                  <a:ext uri="{FF2B5EF4-FFF2-40B4-BE49-F238E27FC236}">
                    <a16:creationId xmlns:a16="http://schemas.microsoft.com/office/drawing/2014/main" id="{A1AE1183-15C4-47EF-9237-8C18EDBB057E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위쪽 모서리 38">
                <a:extLst>
                  <a:ext uri="{FF2B5EF4-FFF2-40B4-BE49-F238E27FC236}">
                    <a16:creationId xmlns:a16="http://schemas.microsoft.com/office/drawing/2014/main" id="{219A76B4-B1A2-4C61-AC13-FB46E3D8D91E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4193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8D00ED83-427B-436F-B5FC-D5E02ED0ABAA}"/>
                </a:ext>
              </a:extLst>
            </p:cNvPr>
            <p:cNvGrpSpPr/>
            <p:nvPr/>
          </p:nvGrpSpPr>
          <p:grpSpPr>
            <a:xfrm>
              <a:off x="795833" y="1973880"/>
              <a:ext cx="2976769" cy="877333"/>
              <a:chOff x="803640" y="3083931"/>
              <a:chExt cx="2059657" cy="87733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62D6DA-C14F-4077-A13D-F0E8F00531DE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3FCDB7-8D96-4427-844A-494CA39D66EC}"/>
                  </a:ext>
                </a:extLst>
              </p:cNvPr>
              <p:cNvSpPr txBox="1"/>
              <p:nvPr/>
            </p:nvSpPr>
            <p:spPr>
              <a:xfrm>
                <a:off x="803640" y="3083931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31005198-FCFE-4732-921A-D2E8BDEFA979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1051556"/>
              <a:chOff x="1113220" y="4149080"/>
              <a:chExt cx="1516195" cy="105155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4BFD7E-2A55-48E8-BAC4-3BE41B8174BC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DB1B95-6A35-4D3C-A346-76A2AD3878FB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Group 42">
              <a:extLst>
                <a:ext uri="{FF2B5EF4-FFF2-40B4-BE49-F238E27FC236}">
                  <a16:creationId xmlns:a16="http://schemas.microsoft.com/office/drawing/2014/main" id="{89F0EBF8-AF52-4383-8A1A-63CABB8540BA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32" name="Oval 43">
                <a:extLst>
                  <a:ext uri="{FF2B5EF4-FFF2-40B4-BE49-F238E27FC236}">
                    <a16:creationId xmlns:a16="http://schemas.microsoft.com/office/drawing/2014/main" id="{79E240CB-D40A-41BA-8932-DD28CA24EC56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3BDEC7-A2D7-4026-8D98-973DEE5BD2D3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825F0888-1EC4-4459-AF10-F168AD936547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1051556"/>
              <a:chOff x="1113220" y="4149080"/>
              <a:chExt cx="1516195" cy="105155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AD0525-0E84-46B0-9E18-70AE1E7DABB5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DA64E55-2D43-4E59-A1EB-4F83EE6E46A0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A7335E9C-A9F8-4722-BC0C-D66F33AC1C4E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28" name="Oval 43">
                <a:extLst>
                  <a:ext uri="{FF2B5EF4-FFF2-40B4-BE49-F238E27FC236}">
                    <a16:creationId xmlns:a16="http://schemas.microsoft.com/office/drawing/2014/main" id="{36E21287-22D6-42B2-BD27-F4ED91D7882D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B7A3F32-7F98-4E6C-99AE-66EC96A530BE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147B6CC-50B9-43B7-B623-5A55EA7BDC72}"/>
              </a:ext>
            </a:extLst>
          </p:cNvPr>
          <p:cNvGrpSpPr/>
          <p:nvPr/>
        </p:nvGrpSpPr>
        <p:grpSpPr>
          <a:xfrm>
            <a:off x="8073234" y="1899989"/>
            <a:ext cx="3494655" cy="4015356"/>
            <a:chOff x="670095" y="1902691"/>
            <a:chExt cx="3494655" cy="4015356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EE519CE-69A7-4507-A028-25A341A5471D}"/>
                </a:ext>
              </a:extLst>
            </p:cNvPr>
            <p:cNvGrpSpPr/>
            <p:nvPr/>
          </p:nvGrpSpPr>
          <p:grpSpPr>
            <a:xfrm>
              <a:off x="670095" y="1902691"/>
              <a:ext cx="3228244" cy="1016001"/>
              <a:chOff x="670095" y="1902691"/>
              <a:chExt cx="3228244" cy="1016001"/>
            </a:xfrm>
          </p:grpSpPr>
          <p:sp>
            <p:nvSpPr>
              <p:cNvPr id="57" name="사각형: 둥근 모서리 56">
                <a:extLst>
                  <a:ext uri="{FF2B5EF4-FFF2-40B4-BE49-F238E27FC236}">
                    <a16:creationId xmlns:a16="http://schemas.microsoft.com/office/drawing/2014/main" id="{5FECB540-C81D-4842-AB05-7FA1EA6706B7}"/>
                  </a:ext>
                </a:extLst>
              </p:cNvPr>
              <p:cNvSpPr/>
              <p:nvPr/>
            </p:nvSpPr>
            <p:spPr>
              <a:xfrm>
                <a:off x="670095" y="1902692"/>
                <a:ext cx="3228244" cy="1016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사각형: 둥근 위쪽 모서리 57">
                <a:extLst>
                  <a:ext uri="{FF2B5EF4-FFF2-40B4-BE49-F238E27FC236}">
                    <a16:creationId xmlns:a16="http://schemas.microsoft.com/office/drawing/2014/main" id="{73A5AE6C-2D70-45A1-A730-2DF81D3E8FFA}"/>
                  </a:ext>
                </a:extLst>
              </p:cNvPr>
              <p:cNvSpPr/>
              <p:nvPr/>
            </p:nvSpPr>
            <p:spPr>
              <a:xfrm>
                <a:off x="670095" y="1902691"/>
                <a:ext cx="3228244" cy="4193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Group 13">
              <a:extLst>
                <a:ext uri="{FF2B5EF4-FFF2-40B4-BE49-F238E27FC236}">
                  <a16:creationId xmlns:a16="http://schemas.microsoft.com/office/drawing/2014/main" id="{4DA7BB73-CF45-4A66-B623-D68292F00CEC}"/>
                </a:ext>
              </a:extLst>
            </p:cNvPr>
            <p:cNvGrpSpPr/>
            <p:nvPr/>
          </p:nvGrpSpPr>
          <p:grpSpPr>
            <a:xfrm>
              <a:off x="795833" y="1973880"/>
              <a:ext cx="2976769" cy="877333"/>
              <a:chOff x="803640" y="3083931"/>
              <a:chExt cx="2059657" cy="87733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814E064-9583-4D44-86A7-E5767DEBD782}"/>
                  </a:ext>
                </a:extLst>
              </p:cNvPr>
              <p:cNvSpPr txBox="1"/>
              <p:nvPr/>
            </p:nvSpPr>
            <p:spPr>
              <a:xfrm>
                <a:off x="803640" y="3499599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7E4DE-8FB7-4343-B227-9D8DBCAB8078}"/>
                  </a:ext>
                </a:extLst>
              </p:cNvPr>
              <p:cNvSpPr txBox="1"/>
              <p:nvPr/>
            </p:nvSpPr>
            <p:spPr>
              <a:xfrm>
                <a:off x="803640" y="3083931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39">
              <a:extLst>
                <a:ext uri="{FF2B5EF4-FFF2-40B4-BE49-F238E27FC236}">
                  <a16:creationId xmlns:a16="http://schemas.microsoft.com/office/drawing/2014/main" id="{F6996FEA-4FBA-4992-9347-F2DCC3D2997A}"/>
                </a:ext>
              </a:extLst>
            </p:cNvPr>
            <p:cNvGrpSpPr/>
            <p:nvPr/>
          </p:nvGrpSpPr>
          <p:grpSpPr>
            <a:xfrm>
              <a:off x="1643533" y="3419363"/>
              <a:ext cx="2521217" cy="1051556"/>
              <a:chOff x="1113220" y="4149080"/>
              <a:chExt cx="1516195" cy="105155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A794047-D6B0-4622-9BA5-DEDD477314FE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06BD04-D48B-4DFB-8B5E-AABA196DE87E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2">
              <a:extLst>
                <a:ext uri="{FF2B5EF4-FFF2-40B4-BE49-F238E27FC236}">
                  <a16:creationId xmlns:a16="http://schemas.microsoft.com/office/drawing/2014/main" id="{2ECE6C3E-2D23-4077-B760-77CBCEEDBAB5}"/>
                </a:ext>
              </a:extLst>
            </p:cNvPr>
            <p:cNvGrpSpPr/>
            <p:nvPr/>
          </p:nvGrpSpPr>
          <p:grpSpPr>
            <a:xfrm>
              <a:off x="995897" y="3477075"/>
              <a:ext cx="566802" cy="566802"/>
              <a:chOff x="465585" y="4206791"/>
              <a:chExt cx="566802" cy="566802"/>
            </a:xfrm>
          </p:grpSpPr>
          <p:sp>
            <p:nvSpPr>
              <p:cNvPr id="51" name="Oval 43">
                <a:extLst>
                  <a:ext uri="{FF2B5EF4-FFF2-40B4-BE49-F238E27FC236}">
                    <a16:creationId xmlns:a16="http://schemas.microsoft.com/office/drawing/2014/main" id="{C89F92ED-1461-4B9C-A254-51C14088DF81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3BADA6-DA44-41D4-8FA0-E8F5EF6741D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39">
              <a:extLst>
                <a:ext uri="{FF2B5EF4-FFF2-40B4-BE49-F238E27FC236}">
                  <a16:creationId xmlns:a16="http://schemas.microsoft.com/office/drawing/2014/main" id="{A96DB859-7475-44F8-A2F4-5F5DEAAF2B9D}"/>
                </a:ext>
              </a:extLst>
            </p:cNvPr>
            <p:cNvGrpSpPr/>
            <p:nvPr/>
          </p:nvGrpSpPr>
          <p:grpSpPr>
            <a:xfrm>
              <a:off x="1643533" y="4866491"/>
              <a:ext cx="2521217" cy="1051556"/>
              <a:chOff x="1113220" y="4149080"/>
              <a:chExt cx="1516195" cy="105155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54C5B3-EA81-4EF4-A0E8-398214D6A74C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4D74AB-D80E-449A-9E3E-4A68730B1836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2">
              <a:extLst>
                <a:ext uri="{FF2B5EF4-FFF2-40B4-BE49-F238E27FC236}">
                  <a16:creationId xmlns:a16="http://schemas.microsoft.com/office/drawing/2014/main" id="{17835CDE-6289-4D86-9D74-FD3B31BFDD2F}"/>
                </a:ext>
              </a:extLst>
            </p:cNvPr>
            <p:cNvGrpSpPr/>
            <p:nvPr/>
          </p:nvGrpSpPr>
          <p:grpSpPr>
            <a:xfrm>
              <a:off x="995897" y="4924203"/>
              <a:ext cx="566802" cy="566802"/>
              <a:chOff x="465585" y="4206791"/>
              <a:chExt cx="566802" cy="566802"/>
            </a:xfrm>
          </p:grpSpPr>
          <p:sp>
            <p:nvSpPr>
              <p:cNvPr id="47" name="Oval 43">
                <a:extLst>
                  <a:ext uri="{FF2B5EF4-FFF2-40B4-BE49-F238E27FC236}">
                    <a16:creationId xmlns:a16="http://schemas.microsoft.com/office/drawing/2014/main" id="{D8FD0AFD-850D-42FC-B7F4-4CE42232039E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02B9B8-47FE-4472-B314-AAFCD796E8C9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6A4122D5-FB24-4E5C-A1CB-812546F3527D}"/>
              </a:ext>
            </a:extLst>
          </p:cNvPr>
          <p:cNvGrpSpPr/>
          <p:nvPr/>
        </p:nvGrpSpPr>
        <p:grpSpPr>
          <a:xfrm>
            <a:off x="7573884" y="1327781"/>
            <a:ext cx="2926969" cy="3695786"/>
            <a:chOff x="3352118" y="0"/>
            <a:chExt cx="4833321" cy="6187426"/>
          </a:xfrm>
          <a:solidFill>
            <a:schemeClr val="accent1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600B0D5-2700-4796-9F38-883EE3F88509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0EC1179-E851-47F2-800B-452648A079EB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902BBA7-19C0-4069-8882-EFB0263A0368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6C4B7C2-10DB-47E6-B840-251021D998DB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C03BE15-3C8D-4EC6-AA7E-CB403A06525E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FAFB3CE-2DD1-4810-801F-5A6869EEA2F7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E7A4D0A-F21D-404E-BA0F-1A3155A48433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5EFDBE9-4460-4367-8EAD-BCD0FDD6840F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97FA0162-B0DB-4F47-A1FF-6ADD4D23C25B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FB898E0-35DE-4064-90A3-1BFAFF411569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F74B9BA-8902-4A89-A15F-8AA45684F84B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C8E395F-8603-46AF-B238-281CF3A75810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B3C48AE-D6DE-4163-86CA-468BE1B6E44A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4DC2ED3-7F07-4EAE-96DE-5A04602C569F}"/>
              </a:ext>
            </a:extLst>
          </p:cNvPr>
          <p:cNvGrpSpPr/>
          <p:nvPr/>
        </p:nvGrpSpPr>
        <p:grpSpPr>
          <a:xfrm>
            <a:off x="9863917" y="1928919"/>
            <a:ext cx="1515992" cy="4929081"/>
            <a:chOff x="6868736" y="821255"/>
            <a:chExt cx="1831874" cy="6038653"/>
          </a:xfrm>
        </p:grpSpPr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F8206CC3-D7DD-40CF-9D7D-C263C24C2E1E}"/>
                </a:ext>
              </a:extLst>
            </p:cNvPr>
            <p:cNvSpPr/>
            <p:nvPr/>
          </p:nvSpPr>
          <p:spPr>
            <a:xfrm>
              <a:off x="6868736" y="890454"/>
              <a:ext cx="1831874" cy="3470735"/>
            </a:xfrm>
            <a:custGeom>
              <a:avLst/>
              <a:gdLst>
                <a:gd name="connsiteX0" fmla="*/ 1794631 w 1831874"/>
                <a:gd name="connsiteY0" fmla="*/ 755428 h 3470735"/>
                <a:gd name="connsiteX1" fmla="*/ 1711326 w 1831874"/>
                <a:gd name="connsiteY1" fmla="*/ 660670 h 3470735"/>
                <a:gd name="connsiteX2" fmla="*/ 1597071 w 1831874"/>
                <a:gd name="connsiteY2" fmla="*/ 537144 h 3470735"/>
                <a:gd name="connsiteX3" fmla="*/ 1536194 w 1831874"/>
                <a:gd name="connsiteY3" fmla="*/ 465497 h 3470735"/>
                <a:gd name="connsiteX4" fmla="*/ 1486702 w 1831874"/>
                <a:gd name="connsiteY4" fmla="*/ 436047 h 3470735"/>
                <a:gd name="connsiteX5" fmla="*/ 1481862 w 1831874"/>
                <a:gd name="connsiteY5" fmla="*/ 422276 h 3470735"/>
                <a:gd name="connsiteX6" fmla="*/ 1432643 w 1831874"/>
                <a:gd name="connsiteY6" fmla="*/ 341153 h 3470735"/>
                <a:gd name="connsiteX7" fmla="*/ 1400807 w 1831874"/>
                <a:gd name="connsiteY7" fmla="*/ 322679 h 3470735"/>
                <a:gd name="connsiteX8" fmla="*/ 1348315 w 1831874"/>
                <a:gd name="connsiteY8" fmla="*/ 330109 h 3470735"/>
                <a:gd name="connsiteX9" fmla="*/ 1332908 w 1831874"/>
                <a:gd name="connsiteY9" fmla="*/ 346402 h 3470735"/>
                <a:gd name="connsiteX10" fmla="*/ 1306254 w 1831874"/>
                <a:gd name="connsiteY10" fmla="*/ 403529 h 3470735"/>
                <a:gd name="connsiteX11" fmla="*/ 1298687 w 1831874"/>
                <a:gd name="connsiteY11" fmla="*/ 420845 h 3470735"/>
                <a:gd name="connsiteX12" fmla="*/ 1287779 w 1831874"/>
                <a:gd name="connsiteY12" fmla="*/ 420640 h 3470735"/>
                <a:gd name="connsiteX13" fmla="*/ 1181637 w 1831874"/>
                <a:gd name="connsiteY13" fmla="*/ 379397 h 3470735"/>
                <a:gd name="connsiteX14" fmla="*/ 1163981 w 1831874"/>
                <a:gd name="connsiteY14" fmla="*/ 368421 h 3470735"/>
                <a:gd name="connsiteX15" fmla="*/ 1144552 w 1831874"/>
                <a:gd name="connsiteY15" fmla="*/ 360309 h 3470735"/>
                <a:gd name="connsiteX16" fmla="*/ 1158527 w 1831874"/>
                <a:gd name="connsiteY16" fmla="*/ 320633 h 3470735"/>
                <a:gd name="connsiteX17" fmla="*/ 1106308 w 1831874"/>
                <a:gd name="connsiteY17" fmla="*/ 162272 h 3470735"/>
                <a:gd name="connsiteX18" fmla="*/ 949856 w 1831874"/>
                <a:gd name="connsiteY18" fmla="*/ 3298 h 3470735"/>
                <a:gd name="connsiteX19" fmla="*/ 811196 w 1831874"/>
                <a:gd name="connsiteY19" fmla="*/ 35883 h 3470735"/>
                <a:gd name="connsiteX20" fmla="*/ 722778 w 1831874"/>
                <a:gd name="connsiteY20" fmla="*/ 153887 h 3470735"/>
                <a:gd name="connsiteX21" fmla="*/ 707304 w 1831874"/>
                <a:gd name="connsiteY21" fmla="*/ 229353 h 3470735"/>
                <a:gd name="connsiteX22" fmla="*/ 717461 w 1831874"/>
                <a:gd name="connsiteY22" fmla="*/ 248031 h 3470735"/>
                <a:gd name="connsiteX23" fmla="*/ 717938 w 1831874"/>
                <a:gd name="connsiteY23" fmla="*/ 248031 h 3470735"/>
                <a:gd name="connsiteX24" fmla="*/ 717325 w 1831874"/>
                <a:gd name="connsiteY24" fmla="*/ 267392 h 3470735"/>
                <a:gd name="connsiteX25" fmla="*/ 753319 w 1831874"/>
                <a:gd name="connsiteY25" fmla="*/ 376466 h 3470735"/>
                <a:gd name="connsiteX26" fmla="*/ 764908 w 1831874"/>
                <a:gd name="connsiteY26" fmla="*/ 398280 h 3470735"/>
                <a:gd name="connsiteX27" fmla="*/ 862324 w 1831874"/>
                <a:gd name="connsiteY27" fmla="*/ 513966 h 3470735"/>
                <a:gd name="connsiteX28" fmla="*/ 888843 w 1831874"/>
                <a:gd name="connsiteY28" fmla="*/ 526101 h 3470735"/>
                <a:gd name="connsiteX29" fmla="*/ 950197 w 1831874"/>
                <a:gd name="connsiteY29" fmla="*/ 497673 h 3470735"/>
                <a:gd name="connsiteX30" fmla="*/ 950197 w 1831874"/>
                <a:gd name="connsiteY30" fmla="*/ 497673 h 3470735"/>
                <a:gd name="connsiteX31" fmla="*/ 950197 w 1831874"/>
                <a:gd name="connsiteY31" fmla="*/ 497673 h 3470735"/>
                <a:gd name="connsiteX32" fmla="*/ 943857 w 1831874"/>
                <a:gd name="connsiteY32" fmla="*/ 539394 h 3470735"/>
                <a:gd name="connsiteX33" fmla="*/ 800221 w 1831874"/>
                <a:gd name="connsiteY33" fmla="*/ 664829 h 3470735"/>
                <a:gd name="connsiteX34" fmla="*/ 670423 w 1831874"/>
                <a:gd name="connsiteY34" fmla="*/ 762586 h 3470735"/>
                <a:gd name="connsiteX35" fmla="*/ 615886 w 1831874"/>
                <a:gd name="connsiteY35" fmla="*/ 877318 h 3470735"/>
                <a:gd name="connsiteX36" fmla="*/ 603684 w 1831874"/>
                <a:gd name="connsiteY36" fmla="*/ 908608 h 3470735"/>
                <a:gd name="connsiteX37" fmla="*/ 522219 w 1831874"/>
                <a:gd name="connsiteY37" fmla="*/ 1007251 h 3470735"/>
                <a:gd name="connsiteX38" fmla="*/ 421053 w 1831874"/>
                <a:gd name="connsiteY38" fmla="*/ 1055721 h 3470735"/>
                <a:gd name="connsiteX39" fmla="*/ 381037 w 1831874"/>
                <a:gd name="connsiteY39" fmla="*/ 1058107 h 3470735"/>
                <a:gd name="connsiteX40" fmla="*/ 332841 w 1831874"/>
                <a:gd name="connsiteY40" fmla="*/ 1050336 h 3470735"/>
                <a:gd name="connsiteX41" fmla="*/ 332841 w 1831874"/>
                <a:gd name="connsiteY41" fmla="*/ 1050336 h 3470735"/>
                <a:gd name="connsiteX42" fmla="*/ 234674 w 1831874"/>
                <a:gd name="connsiteY42" fmla="*/ 1010319 h 3470735"/>
                <a:gd name="connsiteX43" fmla="*/ 191931 w 1831874"/>
                <a:gd name="connsiteY43" fmla="*/ 1004525 h 3470735"/>
                <a:gd name="connsiteX44" fmla="*/ 191931 w 1831874"/>
                <a:gd name="connsiteY44" fmla="*/ 1004525 h 3470735"/>
                <a:gd name="connsiteX45" fmla="*/ 191931 w 1831874"/>
                <a:gd name="connsiteY45" fmla="*/ 1004525 h 3470735"/>
                <a:gd name="connsiteX46" fmla="*/ 170935 w 1831874"/>
                <a:gd name="connsiteY46" fmla="*/ 921288 h 3470735"/>
                <a:gd name="connsiteX47" fmla="*/ 140871 w 1831874"/>
                <a:gd name="connsiteY47" fmla="*/ 909835 h 3470735"/>
                <a:gd name="connsiteX48" fmla="*/ 77267 w 1831874"/>
                <a:gd name="connsiteY48" fmla="*/ 911880 h 3470735"/>
                <a:gd name="connsiteX49" fmla="*/ 18913 w 1831874"/>
                <a:gd name="connsiteY49" fmla="*/ 905540 h 3470735"/>
                <a:gd name="connsiteX50" fmla="*/ 6506 w 1831874"/>
                <a:gd name="connsiteY50" fmla="*/ 1012501 h 3470735"/>
                <a:gd name="connsiteX51" fmla="*/ 19663 w 1831874"/>
                <a:gd name="connsiteY51" fmla="*/ 1030907 h 3470735"/>
                <a:gd name="connsiteX52" fmla="*/ 73927 w 1831874"/>
                <a:gd name="connsiteY52" fmla="*/ 1069287 h 3470735"/>
                <a:gd name="connsiteX53" fmla="*/ 132759 w 1831874"/>
                <a:gd name="connsiteY53" fmla="*/ 1081831 h 3470735"/>
                <a:gd name="connsiteX54" fmla="*/ 132759 w 1831874"/>
                <a:gd name="connsiteY54" fmla="*/ 1081831 h 3470735"/>
                <a:gd name="connsiteX55" fmla="*/ 131395 w 1831874"/>
                <a:gd name="connsiteY55" fmla="*/ 1094510 h 3470735"/>
                <a:gd name="connsiteX56" fmla="*/ 228403 w 1831874"/>
                <a:gd name="connsiteY56" fmla="*/ 1190291 h 3470735"/>
                <a:gd name="connsiteX57" fmla="*/ 386286 w 1831874"/>
                <a:gd name="connsiteY57" fmla="*/ 1261802 h 3470735"/>
                <a:gd name="connsiteX58" fmla="*/ 386286 w 1831874"/>
                <a:gd name="connsiteY58" fmla="*/ 1261802 h 3470735"/>
                <a:gd name="connsiteX59" fmla="*/ 386286 w 1831874"/>
                <a:gd name="connsiteY59" fmla="*/ 1261802 h 3470735"/>
                <a:gd name="connsiteX60" fmla="*/ 452003 w 1831874"/>
                <a:gd name="connsiteY60" fmla="*/ 1274209 h 3470735"/>
                <a:gd name="connsiteX61" fmla="*/ 517856 w 1831874"/>
                <a:gd name="connsiteY61" fmla="*/ 1271073 h 3470735"/>
                <a:gd name="connsiteX62" fmla="*/ 618613 w 1831874"/>
                <a:gd name="connsiteY62" fmla="*/ 1217286 h 3470735"/>
                <a:gd name="connsiteX63" fmla="*/ 670287 w 1831874"/>
                <a:gd name="connsiteY63" fmla="*/ 1177952 h 3470735"/>
                <a:gd name="connsiteX64" fmla="*/ 827080 w 1831874"/>
                <a:gd name="connsiteY64" fmla="*/ 1070242 h 3470735"/>
                <a:gd name="connsiteX65" fmla="*/ 868324 w 1831874"/>
                <a:gd name="connsiteY65" fmla="*/ 1046245 h 3470735"/>
                <a:gd name="connsiteX66" fmla="*/ 893888 w 1831874"/>
                <a:gd name="connsiteY66" fmla="*/ 1052858 h 3470735"/>
                <a:gd name="connsiteX67" fmla="*/ 918497 w 1831874"/>
                <a:gd name="connsiteY67" fmla="*/ 1089261 h 3470735"/>
                <a:gd name="connsiteX68" fmla="*/ 954628 w 1831874"/>
                <a:gd name="connsiteY68" fmla="*/ 1182451 h 3470735"/>
                <a:gd name="connsiteX69" fmla="*/ 961377 w 1831874"/>
                <a:gd name="connsiteY69" fmla="*/ 1312385 h 3470735"/>
                <a:gd name="connsiteX70" fmla="*/ 980124 w 1831874"/>
                <a:gd name="connsiteY70" fmla="*/ 1443887 h 3470735"/>
                <a:gd name="connsiteX71" fmla="*/ 1007529 w 1831874"/>
                <a:gd name="connsiteY71" fmla="*/ 1462293 h 3470735"/>
                <a:gd name="connsiteX72" fmla="*/ 1007051 w 1831874"/>
                <a:gd name="connsiteY72" fmla="*/ 1463111 h 3470735"/>
                <a:gd name="connsiteX73" fmla="*/ 1006710 w 1831874"/>
                <a:gd name="connsiteY73" fmla="*/ 1463247 h 3470735"/>
                <a:gd name="connsiteX74" fmla="*/ 1006915 w 1831874"/>
                <a:gd name="connsiteY74" fmla="*/ 1463315 h 3470735"/>
                <a:gd name="connsiteX75" fmla="*/ 1001189 w 1831874"/>
                <a:gd name="connsiteY75" fmla="*/ 1488130 h 3470735"/>
                <a:gd name="connsiteX76" fmla="*/ 975829 w 1831874"/>
                <a:gd name="connsiteY76" fmla="*/ 1629175 h 3470735"/>
                <a:gd name="connsiteX77" fmla="*/ 960490 w 1831874"/>
                <a:gd name="connsiteY77" fmla="*/ 2084762 h 3470735"/>
                <a:gd name="connsiteX78" fmla="*/ 954628 w 1831874"/>
                <a:gd name="connsiteY78" fmla="*/ 2212855 h 3470735"/>
                <a:gd name="connsiteX79" fmla="*/ 959468 w 1831874"/>
                <a:gd name="connsiteY79" fmla="*/ 2386555 h 3470735"/>
                <a:gd name="connsiteX80" fmla="*/ 1032070 w 1831874"/>
                <a:gd name="connsiteY80" fmla="*/ 2766267 h 3470735"/>
                <a:gd name="connsiteX81" fmla="*/ 1053407 w 1831874"/>
                <a:gd name="connsiteY81" fmla="*/ 2886726 h 3470735"/>
                <a:gd name="connsiteX82" fmla="*/ 1057225 w 1831874"/>
                <a:gd name="connsiteY82" fmla="*/ 3271755 h 3470735"/>
                <a:gd name="connsiteX83" fmla="*/ 1059543 w 1831874"/>
                <a:gd name="connsiteY83" fmla="*/ 3304136 h 3470735"/>
                <a:gd name="connsiteX84" fmla="*/ 1056543 w 1831874"/>
                <a:gd name="connsiteY84" fmla="*/ 3366172 h 3470735"/>
                <a:gd name="connsiteX85" fmla="*/ 1056543 w 1831874"/>
                <a:gd name="connsiteY85" fmla="*/ 3366172 h 3470735"/>
                <a:gd name="connsiteX86" fmla="*/ 1056543 w 1831874"/>
                <a:gd name="connsiteY86" fmla="*/ 3366172 h 3470735"/>
                <a:gd name="connsiteX87" fmla="*/ 969421 w 1831874"/>
                <a:gd name="connsiteY87" fmla="*/ 3450227 h 3470735"/>
                <a:gd name="connsiteX88" fmla="*/ 1004734 w 1831874"/>
                <a:gd name="connsiteY88" fmla="*/ 3450295 h 3470735"/>
                <a:gd name="connsiteX89" fmla="*/ 1048431 w 1831874"/>
                <a:gd name="connsiteY89" fmla="*/ 3450227 h 3470735"/>
                <a:gd name="connsiteX90" fmla="*/ 1209178 w 1831874"/>
                <a:gd name="connsiteY90" fmla="*/ 3470678 h 3470735"/>
                <a:gd name="connsiteX91" fmla="*/ 1251649 w 1831874"/>
                <a:gd name="connsiteY91" fmla="*/ 3434479 h 3470735"/>
                <a:gd name="connsiteX92" fmla="*/ 1252808 w 1831874"/>
                <a:gd name="connsiteY92" fmla="*/ 3416891 h 3470735"/>
                <a:gd name="connsiteX93" fmla="*/ 1252808 w 1831874"/>
                <a:gd name="connsiteY93" fmla="*/ 3416891 h 3470735"/>
                <a:gd name="connsiteX94" fmla="*/ 1275100 w 1831874"/>
                <a:gd name="connsiteY94" fmla="*/ 3380011 h 3470735"/>
                <a:gd name="connsiteX95" fmla="*/ 1294187 w 1831874"/>
                <a:gd name="connsiteY95" fmla="*/ 3222399 h 3470735"/>
                <a:gd name="connsiteX96" fmla="*/ 1267124 w 1831874"/>
                <a:gd name="connsiteY96" fmla="*/ 2958441 h 3470735"/>
                <a:gd name="connsiteX97" fmla="*/ 1263715 w 1831874"/>
                <a:gd name="connsiteY97" fmla="*/ 2556232 h 3470735"/>
                <a:gd name="connsiteX98" fmla="*/ 1280349 w 1831874"/>
                <a:gd name="connsiteY98" fmla="*/ 2421458 h 3470735"/>
                <a:gd name="connsiteX99" fmla="*/ 1314639 w 1831874"/>
                <a:gd name="connsiteY99" fmla="*/ 2159750 h 3470735"/>
                <a:gd name="connsiteX100" fmla="*/ 1319206 w 1831874"/>
                <a:gd name="connsiteY100" fmla="*/ 2146048 h 3470735"/>
                <a:gd name="connsiteX101" fmla="*/ 1312116 w 1831874"/>
                <a:gd name="connsiteY101" fmla="*/ 2350220 h 3470735"/>
                <a:gd name="connsiteX102" fmla="*/ 1298755 w 1831874"/>
                <a:gd name="connsiteY102" fmla="*/ 2562095 h 3470735"/>
                <a:gd name="connsiteX103" fmla="*/ 1317161 w 1831874"/>
                <a:gd name="connsiteY103" fmla="*/ 2676214 h 3470735"/>
                <a:gd name="connsiteX104" fmla="*/ 1322819 w 1831874"/>
                <a:gd name="connsiteY104" fmla="*/ 2763608 h 3470735"/>
                <a:gd name="connsiteX105" fmla="*/ 1329159 w 1831874"/>
                <a:gd name="connsiteY105" fmla="*/ 2945352 h 3470735"/>
                <a:gd name="connsiteX106" fmla="*/ 1341771 w 1831874"/>
                <a:gd name="connsiteY106" fmla="*/ 3159000 h 3470735"/>
                <a:gd name="connsiteX107" fmla="*/ 1328409 w 1831874"/>
                <a:gd name="connsiteY107" fmla="*/ 3298546 h 3470735"/>
                <a:gd name="connsiteX108" fmla="*/ 1325819 w 1831874"/>
                <a:gd name="connsiteY108" fmla="*/ 3359286 h 3470735"/>
                <a:gd name="connsiteX109" fmla="*/ 1290847 w 1831874"/>
                <a:gd name="connsiteY109" fmla="*/ 3443341 h 3470735"/>
                <a:gd name="connsiteX110" fmla="*/ 1311503 w 1831874"/>
                <a:gd name="connsiteY110" fmla="*/ 3458066 h 3470735"/>
                <a:gd name="connsiteX111" fmla="*/ 1389149 w 1831874"/>
                <a:gd name="connsiteY111" fmla="*/ 3460793 h 3470735"/>
                <a:gd name="connsiteX112" fmla="*/ 1451867 w 1831874"/>
                <a:gd name="connsiteY112" fmla="*/ 3439456 h 3470735"/>
                <a:gd name="connsiteX113" fmla="*/ 1459093 w 1831874"/>
                <a:gd name="connsiteY113" fmla="*/ 3378238 h 3470735"/>
                <a:gd name="connsiteX114" fmla="*/ 1520924 w 1831874"/>
                <a:gd name="connsiteY114" fmla="*/ 3279731 h 3470735"/>
                <a:gd name="connsiteX115" fmla="*/ 1528696 w 1831874"/>
                <a:gd name="connsiteY115" fmla="*/ 3113939 h 3470735"/>
                <a:gd name="connsiteX116" fmla="*/ 1532377 w 1831874"/>
                <a:gd name="connsiteY116" fmla="*/ 3009774 h 3470735"/>
                <a:gd name="connsiteX117" fmla="*/ 1535376 w 1831874"/>
                <a:gd name="connsiteY117" fmla="*/ 2933627 h 3470735"/>
                <a:gd name="connsiteX118" fmla="*/ 1544307 w 1831874"/>
                <a:gd name="connsiteY118" fmla="*/ 2645946 h 3470735"/>
                <a:gd name="connsiteX119" fmla="*/ 1544307 w 1831874"/>
                <a:gd name="connsiteY119" fmla="*/ 2645946 h 3470735"/>
                <a:gd name="connsiteX120" fmla="*/ 1549556 w 1831874"/>
                <a:gd name="connsiteY120" fmla="*/ 2598567 h 3470735"/>
                <a:gd name="connsiteX121" fmla="*/ 1614659 w 1831874"/>
                <a:gd name="connsiteY121" fmla="*/ 2303932 h 3470735"/>
                <a:gd name="connsiteX122" fmla="*/ 1646836 w 1831874"/>
                <a:gd name="connsiteY122" fmla="*/ 2139299 h 3470735"/>
                <a:gd name="connsiteX123" fmla="*/ 1651539 w 1831874"/>
                <a:gd name="connsiteY123" fmla="*/ 2109099 h 3470735"/>
                <a:gd name="connsiteX124" fmla="*/ 1686988 w 1831874"/>
                <a:gd name="connsiteY124" fmla="*/ 1845959 h 3470735"/>
                <a:gd name="connsiteX125" fmla="*/ 1688829 w 1831874"/>
                <a:gd name="connsiteY125" fmla="*/ 1571503 h 3470735"/>
                <a:gd name="connsiteX126" fmla="*/ 1651472 w 1831874"/>
                <a:gd name="connsiteY126" fmla="*/ 1410960 h 3470735"/>
                <a:gd name="connsiteX127" fmla="*/ 1650449 w 1831874"/>
                <a:gd name="connsiteY127" fmla="*/ 1403325 h 3470735"/>
                <a:gd name="connsiteX128" fmla="*/ 1650312 w 1831874"/>
                <a:gd name="connsiteY128" fmla="*/ 1403120 h 3470735"/>
                <a:gd name="connsiteX129" fmla="*/ 1660129 w 1831874"/>
                <a:gd name="connsiteY129" fmla="*/ 1396644 h 3470735"/>
                <a:gd name="connsiteX130" fmla="*/ 1669877 w 1831874"/>
                <a:gd name="connsiteY130" fmla="*/ 1370398 h 3470735"/>
                <a:gd name="connsiteX131" fmla="*/ 1661288 w 1831874"/>
                <a:gd name="connsiteY131" fmla="*/ 1298273 h 3470735"/>
                <a:gd name="connsiteX132" fmla="*/ 1623930 w 1831874"/>
                <a:gd name="connsiteY132" fmla="*/ 1021704 h 3470735"/>
                <a:gd name="connsiteX133" fmla="*/ 1642609 w 1831874"/>
                <a:gd name="connsiteY133" fmla="*/ 1003570 h 3470735"/>
                <a:gd name="connsiteX134" fmla="*/ 1708735 w 1831874"/>
                <a:gd name="connsiteY134" fmla="*/ 1012092 h 3470735"/>
                <a:gd name="connsiteX135" fmla="*/ 1808401 w 1831874"/>
                <a:gd name="connsiteY135" fmla="*/ 959941 h 3470735"/>
                <a:gd name="connsiteX136" fmla="*/ 1823058 w 1831874"/>
                <a:gd name="connsiteY136" fmla="*/ 937853 h 3470735"/>
                <a:gd name="connsiteX137" fmla="*/ 1794631 w 1831874"/>
                <a:gd name="connsiteY137" fmla="*/ 755428 h 34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831874" h="3470735">
                  <a:moveTo>
                    <a:pt x="1794631" y="755428"/>
                  </a:moveTo>
                  <a:cubicBezTo>
                    <a:pt x="1769885" y="721138"/>
                    <a:pt x="1740230" y="691279"/>
                    <a:pt x="1711326" y="660670"/>
                  </a:cubicBezTo>
                  <a:cubicBezTo>
                    <a:pt x="1672809" y="619904"/>
                    <a:pt x="1632656" y="580638"/>
                    <a:pt x="1597071" y="537144"/>
                  </a:cubicBezTo>
                  <a:cubicBezTo>
                    <a:pt x="1584050" y="507149"/>
                    <a:pt x="1558555" y="487516"/>
                    <a:pt x="1536194" y="465497"/>
                  </a:cubicBezTo>
                  <a:cubicBezTo>
                    <a:pt x="1522288" y="451794"/>
                    <a:pt x="1505108" y="442523"/>
                    <a:pt x="1486702" y="436047"/>
                  </a:cubicBezTo>
                  <a:cubicBezTo>
                    <a:pt x="1485066" y="431479"/>
                    <a:pt x="1483430" y="426844"/>
                    <a:pt x="1481862" y="422276"/>
                  </a:cubicBezTo>
                  <a:cubicBezTo>
                    <a:pt x="1465433" y="395213"/>
                    <a:pt x="1449072" y="368217"/>
                    <a:pt x="1432643" y="341153"/>
                  </a:cubicBezTo>
                  <a:cubicBezTo>
                    <a:pt x="1430189" y="320906"/>
                    <a:pt x="1411714" y="328269"/>
                    <a:pt x="1400807" y="322679"/>
                  </a:cubicBezTo>
                  <a:cubicBezTo>
                    <a:pt x="1382878" y="322201"/>
                    <a:pt x="1365017" y="321929"/>
                    <a:pt x="1348315" y="330109"/>
                  </a:cubicBezTo>
                  <a:cubicBezTo>
                    <a:pt x="1340612" y="333109"/>
                    <a:pt x="1335022" y="338085"/>
                    <a:pt x="1332908" y="346402"/>
                  </a:cubicBezTo>
                  <a:cubicBezTo>
                    <a:pt x="1317366" y="362354"/>
                    <a:pt x="1310889" y="382533"/>
                    <a:pt x="1306254" y="403529"/>
                  </a:cubicBezTo>
                  <a:cubicBezTo>
                    <a:pt x="1298073" y="408710"/>
                    <a:pt x="1296505" y="414573"/>
                    <a:pt x="1298687" y="420845"/>
                  </a:cubicBezTo>
                  <a:cubicBezTo>
                    <a:pt x="1295074" y="420708"/>
                    <a:pt x="1291393" y="420777"/>
                    <a:pt x="1287779" y="420640"/>
                  </a:cubicBezTo>
                  <a:cubicBezTo>
                    <a:pt x="1247831" y="418731"/>
                    <a:pt x="1208496" y="415118"/>
                    <a:pt x="1181637" y="379397"/>
                  </a:cubicBezTo>
                  <a:cubicBezTo>
                    <a:pt x="1177206" y="373534"/>
                    <a:pt x="1170116" y="371762"/>
                    <a:pt x="1163981" y="368421"/>
                  </a:cubicBezTo>
                  <a:cubicBezTo>
                    <a:pt x="1159004" y="362081"/>
                    <a:pt x="1152392" y="359627"/>
                    <a:pt x="1144552" y="360309"/>
                  </a:cubicBezTo>
                  <a:cubicBezTo>
                    <a:pt x="1163845" y="352265"/>
                    <a:pt x="1162277" y="336108"/>
                    <a:pt x="1158527" y="320633"/>
                  </a:cubicBezTo>
                  <a:cubicBezTo>
                    <a:pt x="1145507" y="266438"/>
                    <a:pt x="1130168" y="212719"/>
                    <a:pt x="1106308" y="162272"/>
                  </a:cubicBezTo>
                  <a:cubicBezTo>
                    <a:pt x="1072768" y="91443"/>
                    <a:pt x="1035615" y="23067"/>
                    <a:pt x="949856" y="3298"/>
                  </a:cubicBezTo>
                  <a:cubicBezTo>
                    <a:pt x="879367" y="-11836"/>
                    <a:pt x="817604" y="29680"/>
                    <a:pt x="811196" y="35883"/>
                  </a:cubicBezTo>
                  <a:cubicBezTo>
                    <a:pt x="775679" y="70650"/>
                    <a:pt x="742139" y="106372"/>
                    <a:pt x="722778" y="153887"/>
                  </a:cubicBezTo>
                  <a:cubicBezTo>
                    <a:pt x="712689" y="178565"/>
                    <a:pt x="706213" y="202902"/>
                    <a:pt x="707304" y="229353"/>
                  </a:cubicBezTo>
                  <a:cubicBezTo>
                    <a:pt x="707644" y="237124"/>
                    <a:pt x="708531" y="244827"/>
                    <a:pt x="717461" y="248031"/>
                  </a:cubicBezTo>
                  <a:cubicBezTo>
                    <a:pt x="717665" y="248031"/>
                    <a:pt x="717802" y="248031"/>
                    <a:pt x="717938" y="248031"/>
                  </a:cubicBezTo>
                  <a:cubicBezTo>
                    <a:pt x="713371" y="254030"/>
                    <a:pt x="715007" y="260438"/>
                    <a:pt x="717325" y="267392"/>
                  </a:cubicBezTo>
                  <a:cubicBezTo>
                    <a:pt x="729595" y="303659"/>
                    <a:pt x="741457" y="340062"/>
                    <a:pt x="753319" y="376466"/>
                  </a:cubicBezTo>
                  <a:cubicBezTo>
                    <a:pt x="755910" y="384441"/>
                    <a:pt x="759386" y="391804"/>
                    <a:pt x="764908" y="398280"/>
                  </a:cubicBezTo>
                  <a:cubicBezTo>
                    <a:pt x="797494" y="436729"/>
                    <a:pt x="830148" y="475177"/>
                    <a:pt x="862324" y="513966"/>
                  </a:cubicBezTo>
                  <a:cubicBezTo>
                    <a:pt x="869551" y="522692"/>
                    <a:pt x="877935" y="526169"/>
                    <a:pt x="888843" y="526101"/>
                  </a:cubicBezTo>
                  <a:cubicBezTo>
                    <a:pt x="913725" y="526033"/>
                    <a:pt x="930904" y="509535"/>
                    <a:pt x="950197" y="497673"/>
                  </a:cubicBezTo>
                  <a:lnTo>
                    <a:pt x="950197" y="497673"/>
                  </a:lnTo>
                  <a:lnTo>
                    <a:pt x="950197" y="497673"/>
                  </a:lnTo>
                  <a:cubicBezTo>
                    <a:pt x="960014" y="513353"/>
                    <a:pt x="954969" y="528010"/>
                    <a:pt x="943857" y="539394"/>
                  </a:cubicBezTo>
                  <a:cubicBezTo>
                    <a:pt x="899341" y="584932"/>
                    <a:pt x="857075" y="632584"/>
                    <a:pt x="800221" y="664829"/>
                  </a:cubicBezTo>
                  <a:cubicBezTo>
                    <a:pt x="753046" y="691552"/>
                    <a:pt x="711939" y="727887"/>
                    <a:pt x="670423" y="762586"/>
                  </a:cubicBezTo>
                  <a:cubicBezTo>
                    <a:pt x="635997" y="791354"/>
                    <a:pt x="619704" y="832257"/>
                    <a:pt x="615886" y="877318"/>
                  </a:cubicBezTo>
                  <a:cubicBezTo>
                    <a:pt x="614864" y="888975"/>
                    <a:pt x="613227" y="900768"/>
                    <a:pt x="603684" y="908608"/>
                  </a:cubicBezTo>
                  <a:cubicBezTo>
                    <a:pt x="570007" y="936149"/>
                    <a:pt x="547511" y="973098"/>
                    <a:pt x="522219" y="1007251"/>
                  </a:cubicBezTo>
                  <a:cubicBezTo>
                    <a:pt x="496178" y="1042496"/>
                    <a:pt x="464683" y="1059743"/>
                    <a:pt x="421053" y="1055721"/>
                  </a:cubicBezTo>
                  <a:cubicBezTo>
                    <a:pt x="407760" y="1054494"/>
                    <a:pt x="394331" y="1055789"/>
                    <a:pt x="381037" y="1058107"/>
                  </a:cubicBezTo>
                  <a:cubicBezTo>
                    <a:pt x="364336" y="1060970"/>
                    <a:pt x="347906" y="1059130"/>
                    <a:pt x="332841" y="1050336"/>
                  </a:cubicBezTo>
                  <a:cubicBezTo>
                    <a:pt x="332841" y="1050336"/>
                    <a:pt x="332841" y="1050336"/>
                    <a:pt x="332841" y="1050336"/>
                  </a:cubicBezTo>
                  <a:cubicBezTo>
                    <a:pt x="300050" y="1037110"/>
                    <a:pt x="267055" y="1024499"/>
                    <a:pt x="234674" y="1010319"/>
                  </a:cubicBezTo>
                  <a:cubicBezTo>
                    <a:pt x="220563" y="1004116"/>
                    <a:pt x="207065" y="999957"/>
                    <a:pt x="191931" y="1004525"/>
                  </a:cubicBezTo>
                  <a:cubicBezTo>
                    <a:pt x="191931" y="1004525"/>
                    <a:pt x="191931" y="1004525"/>
                    <a:pt x="191931" y="1004525"/>
                  </a:cubicBezTo>
                  <a:cubicBezTo>
                    <a:pt x="191931" y="1004525"/>
                    <a:pt x="191931" y="1004525"/>
                    <a:pt x="191931" y="1004525"/>
                  </a:cubicBezTo>
                  <a:cubicBezTo>
                    <a:pt x="188795" y="975825"/>
                    <a:pt x="178706" y="948829"/>
                    <a:pt x="170935" y="921288"/>
                  </a:cubicBezTo>
                  <a:cubicBezTo>
                    <a:pt x="164594" y="898860"/>
                    <a:pt x="160027" y="896474"/>
                    <a:pt x="140871" y="909835"/>
                  </a:cubicBezTo>
                  <a:cubicBezTo>
                    <a:pt x="119261" y="924901"/>
                    <a:pt x="99423" y="925446"/>
                    <a:pt x="77267" y="911880"/>
                  </a:cubicBezTo>
                  <a:cubicBezTo>
                    <a:pt x="59270" y="900837"/>
                    <a:pt x="39501" y="897019"/>
                    <a:pt x="18913" y="905540"/>
                  </a:cubicBezTo>
                  <a:cubicBezTo>
                    <a:pt x="-4401" y="938944"/>
                    <a:pt x="-3106" y="975347"/>
                    <a:pt x="6506" y="1012501"/>
                  </a:cubicBezTo>
                  <a:cubicBezTo>
                    <a:pt x="8415" y="1019795"/>
                    <a:pt x="13732" y="1025794"/>
                    <a:pt x="19663" y="1030907"/>
                  </a:cubicBezTo>
                  <a:cubicBezTo>
                    <a:pt x="36501" y="1045564"/>
                    <a:pt x="54839" y="1057630"/>
                    <a:pt x="73927" y="1069287"/>
                  </a:cubicBezTo>
                  <a:cubicBezTo>
                    <a:pt x="92879" y="1080876"/>
                    <a:pt x="114148" y="1073582"/>
                    <a:pt x="132759" y="1081831"/>
                  </a:cubicBezTo>
                  <a:lnTo>
                    <a:pt x="132759" y="1081831"/>
                  </a:lnTo>
                  <a:cubicBezTo>
                    <a:pt x="131463" y="1086057"/>
                    <a:pt x="127850" y="1091579"/>
                    <a:pt x="131395" y="1094510"/>
                  </a:cubicBezTo>
                  <a:cubicBezTo>
                    <a:pt x="166640" y="1123551"/>
                    <a:pt x="186614" y="1167999"/>
                    <a:pt x="228403" y="1190291"/>
                  </a:cubicBezTo>
                  <a:cubicBezTo>
                    <a:pt x="279463" y="1217559"/>
                    <a:pt x="330795" y="1244214"/>
                    <a:pt x="386286" y="1261802"/>
                  </a:cubicBezTo>
                  <a:cubicBezTo>
                    <a:pt x="386286" y="1261802"/>
                    <a:pt x="386286" y="1261802"/>
                    <a:pt x="386286" y="1261802"/>
                  </a:cubicBezTo>
                  <a:cubicBezTo>
                    <a:pt x="386286" y="1261802"/>
                    <a:pt x="386286" y="1261802"/>
                    <a:pt x="386286" y="1261802"/>
                  </a:cubicBezTo>
                  <a:cubicBezTo>
                    <a:pt x="408578" y="1263779"/>
                    <a:pt x="430257" y="1268960"/>
                    <a:pt x="452003" y="1274209"/>
                  </a:cubicBezTo>
                  <a:cubicBezTo>
                    <a:pt x="474227" y="1279595"/>
                    <a:pt x="496246" y="1279390"/>
                    <a:pt x="517856" y="1271073"/>
                  </a:cubicBezTo>
                  <a:cubicBezTo>
                    <a:pt x="553646" y="1257371"/>
                    <a:pt x="588823" y="1242714"/>
                    <a:pt x="618613" y="1217286"/>
                  </a:cubicBezTo>
                  <a:cubicBezTo>
                    <a:pt x="635042" y="1203243"/>
                    <a:pt x="653039" y="1190972"/>
                    <a:pt x="670287" y="1177952"/>
                  </a:cubicBezTo>
                  <a:cubicBezTo>
                    <a:pt x="719574" y="1137731"/>
                    <a:pt x="772611" y="1102895"/>
                    <a:pt x="827080" y="1070242"/>
                  </a:cubicBezTo>
                  <a:cubicBezTo>
                    <a:pt x="840782" y="1062197"/>
                    <a:pt x="854416" y="1054017"/>
                    <a:pt x="868324" y="1046245"/>
                  </a:cubicBezTo>
                  <a:cubicBezTo>
                    <a:pt x="878685" y="1040451"/>
                    <a:pt x="887071" y="1040996"/>
                    <a:pt x="893888" y="1052858"/>
                  </a:cubicBezTo>
                  <a:cubicBezTo>
                    <a:pt x="901182" y="1065538"/>
                    <a:pt x="910999" y="1076718"/>
                    <a:pt x="918497" y="1089261"/>
                  </a:cubicBezTo>
                  <a:cubicBezTo>
                    <a:pt x="935881" y="1118166"/>
                    <a:pt x="954151" y="1146320"/>
                    <a:pt x="954628" y="1182451"/>
                  </a:cubicBezTo>
                  <a:cubicBezTo>
                    <a:pt x="955241" y="1225808"/>
                    <a:pt x="957355" y="1269233"/>
                    <a:pt x="961377" y="1312385"/>
                  </a:cubicBezTo>
                  <a:cubicBezTo>
                    <a:pt x="965467" y="1356423"/>
                    <a:pt x="957559" y="1402030"/>
                    <a:pt x="980124" y="1443887"/>
                  </a:cubicBezTo>
                  <a:cubicBezTo>
                    <a:pt x="986805" y="1456362"/>
                    <a:pt x="993690" y="1463111"/>
                    <a:pt x="1007529" y="1462293"/>
                  </a:cubicBezTo>
                  <a:cubicBezTo>
                    <a:pt x="1007324" y="1462565"/>
                    <a:pt x="1007256" y="1462838"/>
                    <a:pt x="1007051" y="1463111"/>
                  </a:cubicBezTo>
                  <a:cubicBezTo>
                    <a:pt x="1006915" y="1463179"/>
                    <a:pt x="1006779" y="1463247"/>
                    <a:pt x="1006710" y="1463247"/>
                  </a:cubicBezTo>
                  <a:cubicBezTo>
                    <a:pt x="1006779" y="1463247"/>
                    <a:pt x="1006847" y="1463315"/>
                    <a:pt x="1006915" y="1463315"/>
                  </a:cubicBezTo>
                  <a:cubicBezTo>
                    <a:pt x="1002279" y="1470882"/>
                    <a:pt x="1002961" y="1479881"/>
                    <a:pt x="1001189" y="1488130"/>
                  </a:cubicBezTo>
                  <a:cubicBezTo>
                    <a:pt x="991236" y="1534895"/>
                    <a:pt x="977670" y="1581251"/>
                    <a:pt x="975829" y="1629175"/>
                  </a:cubicBezTo>
                  <a:cubicBezTo>
                    <a:pt x="969966" y="1780992"/>
                    <a:pt x="965671" y="1932945"/>
                    <a:pt x="960490" y="2084762"/>
                  </a:cubicBezTo>
                  <a:cubicBezTo>
                    <a:pt x="958991" y="2127505"/>
                    <a:pt x="955105" y="2170180"/>
                    <a:pt x="954628" y="2212855"/>
                  </a:cubicBezTo>
                  <a:cubicBezTo>
                    <a:pt x="953946" y="2270733"/>
                    <a:pt x="947811" y="2328610"/>
                    <a:pt x="959468" y="2386555"/>
                  </a:cubicBezTo>
                  <a:cubicBezTo>
                    <a:pt x="984827" y="2512876"/>
                    <a:pt x="1008824" y="2639538"/>
                    <a:pt x="1032070" y="2766267"/>
                  </a:cubicBezTo>
                  <a:cubicBezTo>
                    <a:pt x="1039432" y="2806352"/>
                    <a:pt x="1052930" y="2845414"/>
                    <a:pt x="1053407" y="2886726"/>
                  </a:cubicBezTo>
                  <a:cubicBezTo>
                    <a:pt x="1054771" y="3015091"/>
                    <a:pt x="1055998" y="3143389"/>
                    <a:pt x="1057225" y="3271755"/>
                  </a:cubicBezTo>
                  <a:cubicBezTo>
                    <a:pt x="1057362" y="3282594"/>
                    <a:pt x="1058861" y="3293365"/>
                    <a:pt x="1059543" y="3304136"/>
                  </a:cubicBezTo>
                  <a:cubicBezTo>
                    <a:pt x="1060838" y="3324792"/>
                    <a:pt x="1065610" y="3345925"/>
                    <a:pt x="1056543" y="3366172"/>
                  </a:cubicBezTo>
                  <a:lnTo>
                    <a:pt x="1056543" y="3366172"/>
                  </a:lnTo>
                  <a:lnTo>
                    <a:pt x="1056543" y="3366172"/>
                  </a:lnTo>
                  <a:cubicBezTo>
                    <a:pt x="1024026" y="3389554"/>
                    <a:pt x="989600" y="3411028"/>
                    <a:pt x="969421" y="3450227"/>
                  </a:cubicBezTo>
                  <a:cubicBezTo>
                    <a:pt x="983123" y="3450227"/>
                    <a:pt x="993963" y="3449886"/>
                    <a:pt x="1004734" y="3450295"/>
                  </a:cubicBezTo>
                  <a:cubicBezTo>
                    <a:pt x="1019254" y="3450840"/>
                    <a:pt x="1033570" y="3446409"/>
                    <a:pt x="1048431" y="3450227"/>
                  </a:cubicBezTo>
                  <a:cubicBezTo>
                    <a:pt x="1101059" y="3463929"/>
                    <a:pt x="1154914" y="3469860"/>
                    <a:pt x="1209178" y="3470678"/>
                  </a:cubicBezTo>
                  <a:cubicBezTo>
                    <a:pt x="1244218" y="3471223"/>
                    <a:pt x="1246263" y="3468496"/>
                    <a:pt x="1251649" y="3434479"/>
                  </a:cubicBezTo>
                  <a:cubicBezTo>
                    <a:pt x="1252058" y="3428617"/>
                    <a:pt x="1252467" y="3422754"/>
                    <a:pt x="1252808" y="3416891"/>
                  </a:cubicBezTo>
                  <a:cubicBezTo>
                    <a:pt x="1252808" y="3416891"/>
                    <a:pt x="1252808" y="3416891"/>
                    <a:pt x="1252808" y="3416891"/>
                  </a:cubicBezTo>
                  <a:cubicBezTo>
                    <a:pt x="1254785" y="3401280"/>
                    <a:pt x="1270941" y="3394258"/>
                    <a:pt x="1275100" y="3380011"/>
                  </a:cubicBezTo>
                  <a:cubicBezTo>
                    <a:pt x="1290097" y="3328542"/>
                    <a:pt x="1305777" y="3277345"/>
                    <a:pt x="1294187" y="3222399"/>
                  </a:cubicBezTo>
                  <a:cubicBezTo>
                    <a:pt x="1275849" y="3135413"/>
                    <a:pt x="1268760" y="3047472"/>
                    <a:pt x="1267124" y="2958441"/>
                  </a:cubicBezTo>
                  <a:cubicBezTo>
                    <a:pt x="1264669" y="2824349"/>
                    <a:pt x="1265760" y="2690325"/>
                    <a:pt x="1263715" y="2556232"/>
                  </a:cubicBezTo>
                  <a:cubicBezTo>
                    <a:pt x="1263033" y="2510558"/>
                    <a:pt x="1275031" y="2466451"/>
                    <a:pt x="1280349" y="2421458"/>
                  </a:cubicBezTo>
                  <a:cubicBezTo>
                    <a:pt x="1290711" y="2334063"/>
                    <a:pt x="1303050" y="2246941"/>
                    <a:pt x="1314639" y="2159750"/>
                  </a:cubicBezTo>
                  <a:cubicBezTo>
                    <a:pt x="1315252" y="2155046"/>
                    <a:pt x="1316888" y="2150411"/>
                    <a:pt x="1319206" y="2146048"/>
                  </a:cubicBezTo>
                  <a:cubicBezTo>
                    <a:pt x="1322410" y="2214491"/>
                    <a:pt x="1321797" y="2282321"/>
                    <a:pt x="1312116" y="2350220"/>
                  </a:cubicBezTo>
                  <a:cubicBezTo>
                    <a:pt x="1302095" y="2420368"/>
                    <a:pt x="1296437" y="2491334"/>
                    <a:pt x="1298755" y="2562095"/>
                  </a:cubicBezTo>
                  <a:cubicBezTo>
                    <a:pt x="1299982" y="2600203"/>
                    <a:pt x="1303254" y="2638856"/>
                    <a:pt x="1317161" y="2676214"/>
                  </a:cubicBezTo>
                  <a:cubicBezTo>
                    <a:pt x="1327318" y="2703482"/>
                    <a:pt x="1322956" y="2734500"/>
                    <a:pt x="1322819" y="2763608"/>
                  </a:cubicBezTo>
                  <a:cubicBezTo>
                    <a:pt x="1322615" y="2824349"/>
                    <a:pt x="1330250" y="2884680"/>
                    <a:pt x="1329159" y="2945352"/>
                  </a:cubicBezTo>
                  <a:cubicBezTo>
                    <a:pt x="1327864" y="3016932"/>
                    <a:pt x="1336453" y="3087830"/>
                    <a:pt x="1341771" y="3159000"/>
                  </a:cubicBezTo>
                  <a:cubicBezTo>
                    <a:pt x="1345180" y="3204743"/>
                    <a:pt x="1345247" y="3253212"/>
                    <a:pt x="1328409" y="3298546"/>
                  </a:cubicBezTo>
                  <a:cubicBezTo>
                    <a:pt x="1321047" y="3318384"/>
                    <a:pt x="1328614" y="3339108"/>
                    <a:pt x="1325819" y="3359286"/>
                  </a:cubicBezTo>
                  <a:cubicBezTo>
                    <a:pt x="1314161" y="3387305"/>
                    <a:pt x="1305913" y="3416755"/>
                    <a:pt x="1290847" y="3443341"/>
                  </a:cubicBezTo>
                  <a:cubicBezTo>
                    <a:pt x="1292279" y="3455885"/>
                    <a:pt x="1301413" y="3457794"/>
                    <a:pt x="1311503" y="3458066"/>
                  </a:cubicBezTo>
                  <a:cubicBezTo>
                    <a:pt x="1337408" y="3458748"/>
                    <a:pt x="1363449" y="3461066"/>
                    <a:pt x="1389149" y="3460793"/>
                  </a:cubicBezTo>
                  <a:cubicBezTo>
                    <a:pt x="1411033" y="3460521"/>
                    <a:pt x="1437142" y="3464270"/>
                    <a:pt x="1451867" y="3439456"/>
                  </a:cubicBezTo>
                  <a:cubicBezTo>
                    <a:pt x="1452685" y="3418868"/>
                    <a:pt x="1463729" y="3399439"/>
                    <a:pt x="1459093" y="3378238"/>
                  </a:cubicBezTo>
                  <a:cubicBezTo>
                    <a:pt x="1503063" y="3360104"/>
                    <a:pt x="1518674" y="3323974"/>
                    <a:pt x="1520924" y="3279731"/>
                  </a:cubicBezTo>
                  <a:cubicBezTo>
                    <a:pt x="1523719" y="3224444"/>
                    <a:pt x="1526105" y="3169158"/>
                    <a:pt x="1528696" y="3113939"/>
                  </a:cubicBezTo>
                  <a:cubicBezTo>
                    <a:pt x="1526173" y="3079104"/>
                    <a:pt x="1533263" y="3044609"/>
                    <a:pt x="1532377" y="3009774"/>
                  </a:cubicBezTo>
                  <a:cubicBezTo>
                    <a:pt x="1529923" y="2984278"/>
                    <a:pt x="1534627" y="2959055"/>
                    <a:pt x="1535376" y="2933627"/>
                  </a:cubicBezTo>
                  <a:cubicBezTo>
                    <a:pt x="1538103" y="2837711"/>
                    <a:pt x="1541307" y="2741794"/>
                    <a:pt x="1544307" y="2645946"/>
                  </a:cubicBezTo>
                  <a:lnTo>
                    <a:pt x="1544307" y="2645946"/>
                  </a:lnTo>
                  <a:cubicBezTo>
                    <a:pt x="1544307" y="2629993"/>
                    <a:pt x="1546216" y="2614178"/>
                    <a:pt x="1549556" y="2598567"/>
                  </a:cubicBezTo>
                  <a:cubicBezTo>
                    <a:pt x="1570621" y="2500196"/>
                    <a:pt x="1595912" y="2402780"/>
                    <a:pt x="1614659" y="2303932"/>
                  </a:cubicBezTo>
                  <a:cubicBezTo>
                    <a:pt x="1625090" y="2248986"/>
                    <a:pt x="1633338" y="2193631"/>
                    <a:pt x="1646836" y="2139299"/>
                  </a:cubicBezTo>
                  <a:cubicBezTo>
                    <a:pt x="1646291" y="2128869"/>
                    <a:pt x="1648472" y="2118916"/>
                    <a:pt x="1651539" y="2109099"/>
                  </a:cubicBezTo>
                  <a:cubicBezTo>
                    <a:pt x="1667696" y="2021976"/>
                    <a:pt x="1683921" y="1934854"/>
                    <a:pt x="1686988" y="1845959"/>
                  </a:cubicBezTo>
                  <a:cubicBezTo>
                    <a:pt x="1690193" y="1754474"/>
                    <a:pt x="1707235" y="1662920"/>
                    <a:pt x="1688829" y="1571503"/>
                  </a:cubicBezTo>
                  <a:cubicBezTo>
                    <a:pt x="1677990" y="1517648"/>
                    <a:pt x="1679967" y="1460725"/>
                    <a:pt x="1651472" y="1410960"/>
                  </a:cubicBezTo>
                  <a:cubicBezTo>
                    <a:pt x="1651130" y="1408438"/>
                    <a:pt x="1650790" y="1405847"/>
                    <a:pt x="1650449" y="1403325"/>
                  </a:cubicBezTo>
                  <a:cubicBezTo>
                    <a:pt x="1650381" y="1403257"/>
                    <a:pt x="1650312" y="1403189"/>
                    <a:pt x="1650312" y="1403120"/>
                  </a:cubicBezTo>
                  <a:cubicBezTo>
                    <a:pt x="1653448" y="1400871"/>
                    <a:pt x="1657062" y="1398008"/>
                    <a:pt x="1660129" y="1396644"/>
                  </a:cubicBezTo>
                  <a:cubicBezTo>
                    <a:pt x="1672605" y="1391327"/>
                    <a:pt x="1671377" y="1380351"/>
                    <a:pt x="1669877" y="1370398"/>
                  </a:cubicBezTo>
                  <a:cubicBezTo>
                    <a:pt x="1666128" y="1346402"/>
                    <a:pt x="1664288" y="1322270"/>
                    <a:pt x="1661288" y="1298273"/>
                  </a:cubicBezTo>
                  <a:cubicBezTo>
                    <a:pt x="1649631" y="1205970"/>
                    <a:pt x="1636542" y="1113871"/>
                    <a:pt x="1623930" y="1021704"/>
                  </a:cubicBezTo>
                  <a:cubicBezTo>
                    <a:pt x="1621340" y="1002548"/>
                    <a:pt x="1623181" y="1001253"/>
                    <a:pt x="1642609" y="1003570"/>
                  </a:cubicBezTo>
                  <a:cubicBezTo>
                    <a:pt x="1664629" y="1006161"/>
                    <a:pt x="1685830" y="1013591"/>
                    <a:pt x="1708735" y="1012092"/>
                  </a:cubicBezTo>
                  <a:cubicBezTo>
                    <a:pt x="1750115" y="1009365"/>
                    <a:pt x="1778883" y="984210"/>
                    <a:pt x="1808401" y="959941"/>
                  </a:cubicBezTo>
                  <a:cubicBezTo>
                    <a:pt x="1815286" y="954283"/>
                    <a:pt x="1820808" y="946579"/>
                    <a:pt x="1823058" y="937853"/>
                  </a:cubicBezTo>
                  <a:cubicBezTo>
                    <a:pt x="1839146" y="873159"/>
                    <a:pt x="1835192" y="811533"/>
                    <a:pt x="1794631" y="755428"/>
                  </a:cubicBezTo>
                  <a:close/>
                </a:path>
              </a:pathLst>
            </a:custGeom>
            <a:solidFill>
              <a:srgbClr val="707A8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D6F6C210-8E86-44AC-A0A3-2459C60F6B47}"/>
                </a:ext>
              </a:extLst>
            </p:cNvPr>
            <p:cNvSpPr/>
            <p:nvPr/>
          </p:nvSpPr>
          <p:spPr>
            <a:xfrm>
              <a:off x="7603122" y="821255"/>
              <a:ext cx="1045469" cy="6038653"/>
            </a:xfrm>
            <a:custGeom>
              <a:avLst/>
              <a:gdLst>
                <a:gd name="connsiteX0" fmla="*/ 1045470 w 1045469"/>
                <a:gd name="connsiteY0" fmla="*/ 6033813 h 6038653"/>
                <a:gd name="connsiteX1" fmla="*/ 820097 w 1045469"/>
                <a:gd name="connsiteY1" fmla="*/ 0 h 6038653"/>
                <a:gd name="connsiteX2" fmla="*/ 724317 w 1045469"/>
                <a:gd name="connsiteY2" fmla="*/ 3477 h 6038653"/>
                <a:gd name="connsiteX3" fmla="*/ 749335 w 1045469"/>
                <a:gd name="connsiteY3" fmla="*/ 672711 h 6038653"/>
                <a:gd name="connsiteX4" fmla="*/ 189788 w 1045469"/>
                <a:gd name="connsiteY4" fmla="*/ 672711 h 6038653"/>
                <a:gd name="connsiteX5" fmla="*/ 201582 w 1045469"/>
                <a:gd name="connsiteY5" fmla="*/ 1636 h 6038653"/>
                <a:gd name="connsiteX6" fmla="*/ 105801 w 1045469"/>
                <a:gd name="connsiteY6" fmla="*/ 0 h 6038653"/>
                <a:gd name="connsiteX7" fmla="*/ 0 w 1045469"/>
                <a:gd name="connsiteY7" fmla="*/ 6037017 h 6038653"/>
                <a:gd name="connsiteX8" fmla="*/ 80373 w 1045469"/>
                <a:gd name="connsiteY8" fmla="*/ 6038381 h 6038653"/>
                <a:gd name="connsiteX9" fmla="*/ 80373 w 1045469"/>
                <a:gd name="connsiteY9" fmla="*/ 6038654 h 6038653"/>
                <a:gd name="connsiteX10" fmla="*/ 993864 w 1045469"/>
                <a:gd name="connsiteY10" fmla="*/ 6038654 h 6038653"/>
                <a:gd name="connsiteX11" fmla="*/ 993864 w 1045469"/>
                <a:gd name="connsiteY11" fmla="*/ 6035722 h 6038653"/>
                <a:gd name="connsiteX12" fmla="*/ 1045470 w 1045469"/>
                <a:gd name="connsiteY12" fmla="*/ 6033813 h 6038653"/>
                <a:gd name="connsiteX13" fmla="*/ 163065 w 1045469"/>
                <a:gd name="connsiteY13" fmla="*/ 2193810 h 6038653"/>
                <a:gd name="connsiteX14" fmla="*/ 806054 w 1045469"/>
                <a:gd name="connsiteY14" fmla="*/ 2193810 h 6038653"/>
                <a:gd name="connsiteX15" fmla="*/ 819279 w 1045469"/>
                <a:gd name="connsiteY15" fmla="*/ 2548299 h 6038653"/>
                <a:gd name="connsiteX16" fmla="*/ 156793 w 1045469"/>
                <a:gd name="connsiteY16" fmla="*/ 2548299 h 6038653"/>
                <a:gd name="connsiteX17" fmla="*/ 163065 w 1045469"/>
                <a:gd name="connsiteY17" fmla="*/ 2193810 h 6038653"/>
                <a:gd name="connsiteX18" fmla="*/ 155089 w 1045469"/>
                <a:gd name="connsiteY18" fmla="*/ 2650556 h 6038653"/>
                <a:gd name="connsiteX19" fmla="*/ 823164 w 1045469"/>
                <a:gd name="connsiteY19" fmla="*/ 2650556 h 6038653"/>
                <a:gd name="connsiteX20" fmla="*/ 837139 w 1045469"/>
                <a:gd name="connsiteY20" fmla="*/ 3025496 h 6038653"/>
                <a:gd name="connsiteX21" fmla="*/ 148544 w 1045469"/>
                <a:gd name="connsiteY21" fmla="*/ 3025496 h 6038653"/>
                <a:gd name="connsiteX22" fmla="*/ 155089 w 1045469"/>
                <a:gd name="connsiteY22" fmla="*/ 2650556 h 6038653"/>
                <a:gd name="connsiteX23" fmla="*/ 164906 w 1045469"/>
                <a:gd name="connsiteY23" fmla="*/ 2091554 h 6038653"/>
                <a:gd name="connsiteX24" fmla="*/ 171586 w 1045469"/>
                <a:gd name="connsiteY24" fmla="*/ 1709796 h 6038653"/>
                <a:gd name="connsiteX25" fmla="*/ 788056 w 1045469"/>
                <a:gd name="connsiteY25" fmla="*/ 1709796 h 6038653"/>
                <a:gd name="connsiteX26" fmla="*/ 802304 w 1045469"/>
                <a:gd name="connsiteY26" fmla="*/ 2091554 h 6038653"/>
                <a:gd name="connsiteX27" fmla="*/ 164906 w 1045469"/>
                <a:gd name="connsiteY27" fmla="*/ 2091554 h 6038653"/>
                <a:gd name="connsiteX28" fmla="*/ 784239 w 1045469"/>
                <a:gd name="connsiteY28" fmla="*/ 1607540 h 6038653"/>
                <a:gd name="connsiteX29" fmla="*/ 173427 w 1045469"/>
                <a:gd name="connsiteY29" fmla="*/ 1607540 h 6038653"/>
                <a:gd name="connsiteX30" fmla="*/ 179630 w 1045469"/>
                <a:gd name="connsiteY30" fmla="*/ 1253051 h 6038653"/>
                <a:gd name="connsiteX31" fmla="*/ 771014 w 1045469"/>
                <a:gd name="connsiteY31" fmla="*/ 1253051 h 6038653"/>
                <a:gd name="connsiteX32" fmla="*/ 784239 w 1045469"/>
                <a:gd name="connsiteY32" fmla="*/ 1607540 h 6038653"/>
                <a:gd name="connsiteX33" fmla="*/ 146704 w 1045469"/>
                <a:gd name="connsiteY33" fmla="*/ 3127753 h 6038653"/>
                <a:gd name="connsiteX34" fmla="*/ 840957 w 1045469"/>
                <a:gd name="connsiteY34" fmla="*/ 3127753 h 6038653"/>
                <a:gd name="connsiteX35" fmla="*/ 855750 w 1045469"/>
                <a:gd name="connsiteY35" fmla="*/ 3523144 h 6038653"/>
                <a:gd name="connsiteX36" fmla="*/ 139819 w 1045469"/>
                <a:gd name="connsiteY36" fmla="*/ 3523144 h 6038653"/>
                <a:gd name="connsiteX37" fmla="*/ 146704 w 1045469"/>
                <a:gd name="connsiteY37" fmla="*/ 3127753 h 6038653"/>
                <a:gd name="connsiteX38" fmla="*/ 859568 w 1045469"/>
                <a:gd name="connsiteY38" fmla="*/ 3625401 h 6038653"/>
                <a:gd name="connsiteX39" fmla="*/ 872793 w 1045469"/>
                <a:gd name="connsiteY39" fmla="*/ 3979890 h 6038653"/>
                <a:gd name="connsiteX40" fmla="*/ 131774 w 1045469"/>
                <a:gd name="connsiteY40" fmla="*/ 3979890 h 6038653"/>
                <a:gd name="connsiteX41" fmla="*/ 137978 w 1045469"/>
                <a:gd name="connsiteY41" fmla="*/ 3625401 h 6038653"/>
                <a:gd name="connsiteX42" fmla="*/ 859568 w 1045469"/>
                <a:gd name="connsiteY42" fmla="*/ 3625401 h 6038653"/>
                <a:gd name="connsiteX43" fmla="*/ 876679 w 1045469"/>
                <a:gd name="connsiteY43" fmla="*/ 4082146 h 6038653"/>
                <a:gd name="connsiteX44" fmla="*/ 890926 w 1045469"/>
                <a:gd name="connsiteY44" fmla="*/ 4463904 h 6038653"/>
                <a:gd name="connsiteX45" fmla="*/ 123321 w 1045469"/>
                <a:gd name="connsiteY45" fmla="*/ 4463904 h 6038653"/>
                <a:gd name="connsiteX46" fmla="*/ 130002 w 1045469"/>
                <a:gd name="connsiteY46" fmla="*/ 4082146 h 6038653"/>
                <a:gd name="connsiteX47" fmla="*/ 876679 w 1045469"/>
                <a:gd name="connsiteY47" fmla="*/ 4082146 h 6038653"/>
                <a:gd name="connsiteX48" fmla="*/ 894744 w 1045469"/>
                <a:gd name="connsiteY48" fmla="*/ 4566160 h 6038653"/>
                <a:gd name="connsiteX49" fmla="*/ 907969 w 1045469"/>
                <a:gd name="connsiteY49" fmla="*/ 4920650 h 6038653"/>
                <a:gd name="connsiteX50" fmla="*/ 115277 w 1045469"/>
                <a:gd name="connsiteY50" fmla="*/ 4920650 h 6038653"/>
                <a:gd name="connsiteX51" fmla="*/ 121481 w 1045469"/>
                <a:gd name="connsiteY51" fmla="*/ 4566160 h 6038653"/>
                <a:gd name="connsiteX52" fmla="*/ 894744 w 1045469"/>
                <a:gd name="connsiteY52" fmla="*/ 4566160 h 6038653"/>
                <a:gd name="connsiteX53" fmla="*/ 911787 w 1045469"/>
                <a:gd name="connsiteY53" fmla="*/ 5022906 h 6038653"/>
                <a:gd name="connsiteX54" fmla="*/ 925762 w 1045469"/>
                <a:gd name="connsiteY54" fmla="*/ 5397846 h 6038653"/>
                <a:gd name="connsiteX55" fmla="*/ 106960 w 1045469"/>
                <a:gd name="connsiteY55" fmla="*/ 5397846 h 6038653"/>
                <a:gd name="connsiteX56" fmla="*/ 113504 w 1045469"/>
                <a:gd name="connsiteY56" fmla="*/ 5022906 h 6038653"/>
                <a:gd name="connsiteX57" fmla="*/ 911787 w 1045469"/>
                <a:gd name="connsiteY57" fmla="*/ 5022906 h 6038653"/>
                <a:gd name="connsiteX58" fmla="*/ 753085 w 1045469"/>
                <a:gd name="connsiteY58" fmla="*/ 774968 h 6038653"/>
                <a:gd name="connsiteX59" fmla="*/ 767128 w 1045469"/>
                <a:gd name="connsiteY59" fmla="*/ 1150794 h 6038653"/>
                <a:gd name="connsiteX60" fmla="*/ 181335 w 1045469"/>
                <a:gd name="connsiteY60" fmla="*/ 1150794 h 6038653"/>
                <a:gd name="connsiteX61" fmla="*/ 187947 w 1045469"/>
                <a:gd name="connsiteY61" fmla="*/ 774968 h 6038653"/>
                <a:gd name="connsiteX62" fmla="*/ 753085 w 1045469"/>
                <a:gd name="connsiteY62" fmla="*/ 774968 h 6038653"/>
                <a:gd name="connsiteX63" fmla="*/ 105120 w 1045469"/>
                <a:gd name="connsiteY63" fmla="*/ 5500103 h 6038653"/>
                <a:gd name="connsiteX64" fmla="*/ 929579 w 1045469"/>
                <a:gd name="connsiteY64" fmla="*/ 5500103 h 6038653"/>
                <a:gd name="connsiteX65" fmla="*/ 945872 w 1045469"/>
                <a:gd name="connsiteY65" fmla="*/ 5936397 h 6038653"/>
                <a:gd name="connsiteX66" fmla="*/ 97484 w 1045469"/>
                <a:gd name="connsiteY66" fmla="*/ 5936397 h 6038653"/>
                <a:gd name="connsiteX67" fmla="*/ 105120 w 1045469"/>
                <a:gd name="connsiteY67" fmla="*/ 5500103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69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5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3" y="6038381"/>
                  </a:lnTo>
                  <a:lnTo>
                    <a:pt x="80373" y="6038654"/>
                  </a:lnTo>
                  <a:lnTo>
                    <a:pt x="993864" y="6038654"/>
                  </a:lnTo>
                  <a:lnTo>
                    <a:pt x="993864" y="6035722"/>
                  </a:lnTo>
                  <a:lnTo>
                    <a:pt x="1045470" y="6033813"/>
                  </a:lnTo>
                  <a:close/>
                  <a:moveTo>
                    <a:pt x="163065" y="2193810"/>
                  </a:moveTo>
                  <a:lnTo>
                    <a:pt x="806054" y="2193810"/>
                  </a:lnTo>
                  <a:lnTo>
                    <a:pt x="819279" y="2548299"/>
                  </a:lnTo>
                  <a:lnTo>
                    <a:pt x="156793" y="2548299"/>
                  </a:lnTo>
                  <a:lnTo>
                    <a:pt x="163065" y="2193810"/>
                  </a:lnTo>
                  <a:close/>
                  <a:moveTo>
                    <a:pt x="155089" y="2650556"/>
                  </a:moveTo>
                  <a:lnTo>
                    <a:pt x="823164" y="2650556"/>
                  </a:lnTo>
                  <a:lnTo>
                    <a:pt x="837139" y="3025496"/>
                  </a:lnTo>
                  <a:lnTo>
                    <a:pt x="148544" y="3025496"/>
                  </a:lnTo>
                  <a:lnTo>
                    <a:pt x="155089" y="2650556"/>
                  </a:lnTo>
                  <a:close/>
                  <a:moveTo>
                    <a:pt x="164906" y="2091554"/>
                  </a:moveTo>
                  <a:lnTo>
                    <a:pt x="171586" y="1709796"/>
                  </a:lnTo>
                  <a:lnTo>
                    <a:pt x="788056" y="1709796"/>
                  </a:lnTo>
                  <a:lnTo>
                    <a:pt x="802304" y="2091554"/>
                  </a:lnTo>
                  <a:lnTo>
                    <a:pt x="164906" y="2091554"/>
                  </a:lnTo>
                  <a:close/>
                  <a:moveTo>
                    <a:pt x="784239" y="1607540"/>
                  </a:moveTo>
                  <a:lnTo>
                    <a:pt x="173427" y="1607540"/>
                  </a:lnTo>
                  <a:lnTo>
                    <a:pt x="179630" y="1253051"/>
                  </a:lnTo>
                  <a:lnTo>
                    <a:pt x="771014" y="1253051"/>
                  </a:lnTo>
                  <a:lnTo>
                    <a:pt x="784239" y="1607540"/>
                  </a:lnTo>
                  <a:close/>
                  <a:moveTo>
                    <a:pt x="146704" y="3127753"/>
                  </a:moveTo>
                  <a:lnTo>
                    <a:pt x="840957" y="3127753"/>
                  </a:lnTo>
                  <a:lnTo>
                    <a:pt x="855750" y="3523144"/>
                  </a:lnTo>
                  <a:lnTo>
                    <a:pt x="139819" y="3523144"/>
                  </a:lnTo>
                  <a:lnTo>
                    <a:pt x="146704" y="3127753"/>
                  </a:lnTo>
                  <a:close/>
                  <a:moveTo>
                    <a:pt x="859568" y="3625401"/>
                  </a:moveTo>
                  <a:lnTo>
                    <a:pt x="872793" y="3979890"/>
                  </a:lnTo>
                  <a:lnTo>
                    <a:pt x="131774" y="3979890"/>
                  </a:lnTo>
                  <a:lnTo>
                    <a:pt x="137978" y="3625401"/>
                  </a:lnTo>
                  <a:lnTo>
                    <a:pt x="859568" y="3625401"/>
                  </a:lnTo>
                  <a:close/>
                  <a:moveTo>
                    <a:pt x="876679" y="4082146"/>
                  </a:moveTo>
                  <a:lnTo>
                    <a:pt x="890926" y="4463904"/>
                  </a:lnTo>
                  <a:lnTo>
                    <a:pt x="123321" y="4463904"/>
                  </a:lnTo>
                  <a:lnTo>
                    <a:pt x="130002" y="4082146"/>
                  </a:lnTo>
                  <a:lnTo>
                    <a:pt x="876679" y="4082146"/>
                  </a:lnTo>
                  <a:close/>
                  <a:moveTo>
                    <a:pt x="894744" y="4566160"/>
                  </a:moveTo>
                  <a:lnTo>
                    <a:pt x="907969" y="4920650"/>
                  </a:lnTo>
                  <a:lnTo>
                    <a:pt x="115277" y="4920650"/>
                  </a:lnTo>
                  <a:lnTo>
                    <a:pt x="121481" y="4566160"/>
                  </a:lnTo>
                  <a:lnTo>
                    <a:pt x="894744" y="4566160"/>
                  </a:lnTo>
                  <a:close/>
                  <a:moveTo>
                    <a:pt x="911787" y="5022906"/>
                  </a:moveTo>
                  <a:lnTo>
                    <a:pt x="925762" y="5397846"/>
                  </a:lnTo>
                  <a:lnTo>
                    <a:pt x="106960" y="5397846"/>
                  </a:lnTo>
                  <a:lnTo>
                    <a:pt x="113504" y="5022906"/>
                  </a:lnTo>
                  <a:lnTo>
                    <a:pt x="911787" y="5022906"/>
                  </a:lnTo>
                  <a:close/>
                  <a:moveTo>
                    <a:pt x="753085" y="774968"/>
                  </a:moveTo>
                  <a:lnTo>
                    <a:pt x="767128" y="1150794"/>
                  </a:lnTo>
                  <a:lnTo>
                    <a:pt x="181335" y="1150794"/>
                  </a:lnTo>
                  <a:lnTo>
                    <a:pt x="187947" y="774968"/>
                  </a:lnTo>
                  <a:lnTo>
                    <a:pt x="753085" y="774968"/>
                  </a:lnTo>
                  <a:close/>
                  <a:moveTo>
                    <a:pt x="105120" y="5500103"/>
                  </a:moveTo>
                  <a:lnTo>
                    <a:pt x="929579" y="5500103"/>
                  </a:lnTo>
                  <a:lnTo>
                    <a:pt x="945872" y="5936397"/>
                  </a:lnTo>
                  <a:lnTo>
                    <a:pt x="97484" y="5936397"/>
                  </a:lnTo>
                  <a:lnTo>
                    <a:pt x="105120" y="5500103"/>
                  </a:lnTo>
                  <a:close/>
                </a:path>
              </a:pathLst>
            </a:custGeom>
            <a:solidFill>
              <a:srgbClr val="707A8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AA0ABA2-A90A-4E1C-A7BE-DCE3D0D08050}"/>
              </a:ext>
            </a:extLst>
          </p:cNvPr>
          <p:cNvSpPr/>
          <p:nvPr/>
        </p:nvSpPr>
        <p:spPr>
          <a:xfrm>
            <a:off x="10593753" y="1928919"/>
            <a:ext cx="865194" cy="4929081"/>
          </a:xfrm>
          <a:custGeom>
            <a:avLst/>
            <a:gdLst>
              <a:gd name="connsiteX0" fmla="*/ 1045470 w 1045470"/>
              <a:gd name="connsiteY0" fmla="*/ 6033813 h 6038653"/>
              <a:gd name="connsiteX1" fmla="*/ 820097 w 1045470"/>
              <a:gd name="connsiteY1" fmla="*/ 0 h 6038653"/>
              <a:gd name="connsiteX2" fmla="*/ 724317 w 1045470"/>
              <a:gd name="connsiteY2" fmla="*/ 3477 h 6038653"/>
              <a:gd name="connsiteX3" fmla="*/ 749336 w 1045470"/>
              <a:gd name="connsiteY3" fmla="*/ 672711 h 6038653"/>
              <a:gd name="connsiteX4" fmla="*/ 189788 w 1045470"/>
              <a:gd name="connsiteY4" fmla="*/ 672711 h 6038653"/>
              <a:gd name="connsiteX5" fmla="*/ 201582 w 1045470"/>
              <a:gd name="connsiteY5" fmla="*/ 1636 h 6038653"/>
              <a:gd name="connsiteX6" fmla="*/ 105801 w 1045470"/>
              <a:gd name="connsiteY6" fmla="*/ 0 h 6038653"/>
              <a:gd name="connsiteX7" fmla="*/ 0 w 1045470"/>
              <a:gd name="connsiteY7" fmla="*/ 6037017 h 6038653"/>
              <a:gd name="connsiteX8" fmla="*/ 80374 w 1045470"/>
              <a:gd name="connsiteY8" fmla="*/ 6038380 h 6038653"/>
              <a:gd name="connsiteX9" fmla="*/ 80374 w 1045470"/>
              <a:gd name="connsiteY9" fmla="*/ 6038653 h 6038653"/>
              <a:gd name="connsiteX10" fmla="*/ 993865 w 1045470"/>
              <a:gd name="connsiteY10" fmla="*/ 6038653 h 6038653"/>
              <a:gd name="connsiteX11" fmla="*/ 993865 w 1045470"/>
              <a:gd name="connsiteY11" fmla="*/ 6035722 h 6038653"/>
              <a:gd name="connsiteX12" fmla="*/ 1045470 w 1045470"/>
              <a:gd name="connsiteY12" fmla="*/ 6033813 h 6038653"/>
              <a:gd name="connsiteX13" fmla="*/ 163134 w 1045470"/>
              <a:gd name="connsiteY13" fmla="*/ 2193742 h 6038653"/>
              <a:gd name="connsiteX14" fmla="*/ 806122 w 1045470"/>
              <a:gd name="connsiteY14" fmla="*/ 2193742 h 6038653"/>
              <a:gd name="connsiteX15" fmla="*/ 819347 w 1045470"/>
              <a:gd name="connsiteY15" fmla="*/ 2548231 h 6038653"/>
              <a:gd name="connsiteX16" fmla="*/ 156861 w 1045470"/>
              <a:gd name="connsiteY16" fmla="*/ 2548231 h 6038653"/>
              <a:gd name="connsiteX17" fmla="*/ 163134 w 1045470"/>
              <a:gd name="connsiteY17" fmla="*/ 2193742 h 6038653"/>
              <a:gd name="connsiteX18" fmla="*/ 155157 w 1045470"/>
              <a:gd name="connsiteY18" fmla="*/ 2650488 h 6038653"/>
              <a:gd name="connsiteX19" fmla="*/ 823233 w 1045470"/>
              <a:gd name="connsiteY19" fmla="*/ 2650488 h 6038653"/>
              <a:gd name="connsiteX20" fmla="*/ 837208 w 1045470"/>
              <a:gd name="connsiteY20" fmla="*/ 3025428 h 6038653"/>
              <a:gd name="connsiteX21" fmla="*/ 148545 w 1045470"/>
              <a:gd name="connsiteY21" fmla="*/ 3025428 h 6038653"/>
              <a:gd name="connsiteX22" fmla="*/ 155157 w 1045470"/>
              <a:gd name="connsiteY22" fmla="*/ 2650488 h 6038653"/>
              <a:gd name="connsiteX23" fmla="*/ 164906 w 1045470"/>
              <a:gd name="connsiteY23" fmla="*/ 2091486 h 6038653"/>
              <a:gd name="connsiteX24" fmla="*/ 171587 w 1045470"/>
              <a:gd name="connsiteY24" fmla="*/ 1709728 h 6038653"/>
              <a:gd name="connsiteX25" fmla="*/ 788057 w 1045470"/>
              <a:gd name="connsiteY25" fmla="*/ 1709728 h 6038653"/>
              <a:gd name="connsiteX26" fmla="*/ 802304 w 1045470"/>
              <a:gd name="connsiteY26" fmla="*/ 2091486 h 6038653"/>
              <a:gd name="connsiteX27" fmla="*/ 164906 w 1045470"/>
              <a:gd name="connsiteY27" fmla="*/ 2091486 h 6038653"/>
              <a:gd name="connsiteX28" fmla="*/ 784239 w 1045470"/>
              <a:gd name="connsiteY28" fmla="*/ 1607472 h 6038653"/>
              <a:gd name="connsiteX29" fmla="*/ 173427 w 1045470"/>
              <a:gd name="connsiteY29" fmla="*/ 1607472 h 6038653"/>
              <a:gd name="connsiteX30" fmla="*/ 179631 w 1045470"/>
              <a:gd name="connsiteY30" fmla="*/ 1252983 h 6038653"/>
              <a:gd name="connsiteX31" fmla="*/ 771014 w 1045470"/>
              <a:gd name="connsiteY31" fmla="*/ 1252983 h 6038653"/>
              <a:gd name="connsiteX32" fmla="*/ 784239 w 1045470"/>
              <a:gd name="connsiteY32" fmla="*/ 1607472 h 6038653"/>
              <a:gd name="connsiteX33" fmla="*/ 146772 w 1045470"/>
              <a:gd name="connsiteY33" fmla="*/ 3127684 h 6038653"/>
              <a:gd name="connsiteX34" fmla="*/ 841026 w 1045470"/>
              <a:gd name="connsiteY34" fmla="*/ 3127684 h 6038653"/>
              <a:gd name="connsiteX35" fmla="*/ 855819 w 1045470"/>
              <a:gd name="connsiteY35" fmla="*/ 3523076 h 6038653"/>
              <a:gd name="connsiteX36" fmla="*/ 139819 w 1045470"/>
              <a:gd name="connsiteY36" fmla="*/ 3523076 h 6038653"/>
              <a:gd name="connsiteX37" fmla="*/ 146772 w 1045470"/>
              <a:gd name="connsiteY37" fmla="*/ 3127684 h 6038653"/>
              <a:gd name="connsiteX38" fmla="*/ 859636 w 1045470"/>
              <a:gd name="connsiteY38" fmla="*/ 3625333 h 6038653"/>
              <a:gd name="connsiteX39" fmla="*/ 872861 w 1045470"/>
              <a:gd name="connsiteY39" fmla="*/ 3979822 h 6038653"/>
              <a:gd name="connsiteX40" fmla="*/ 131843 w 1045470"/>
              <a:gd name="connsiteY40" fmla="*/ 3979822 h 6038653"/>
              <a:gd name="connsiteX41" fmla="*/ 138046 w 1045470"/>
              <a:gd name="connsiteY41" fmla="*/ 3625333 h 6038653"/>
              <a:gd name="connsiteX42" fmla="*/ 859636 w 1045470"/>
              <a:gd name="connsiteY42" fmla="*/ 3625333 h 6038653"/>
              <a:gd name="connsiteX43" fmla="*/ 876679 w 1045470"/>
              <a:gd name="connsiteY43" fmla="*/ 4082078 h 6038653"/>
              <a:gd name="connsiteX44" fmla="*/ 890926 w 1045470"/>
              <a:gd name="connsiteY44" fmla="*/ 4463836 h 6038653"/>
              <a:gd name="connsiteX45" fmla="*/ 123321 w 1045470"/>
              <a:gd name="connsiteY45" fmla="*/ 4463836 h 6038653"/>
              <a:gd name="connsiteX46" fmla="*/ 130002 w 1045470"/>
              <a:gd name="connsiteY46" fmla="*/ 4082078 h 6038653"/>
              <a:gd name="connsiteX47" fmla="*/ 876679 w 1045470"/>
              <a:gd name="connsiteY47" fmla="*/ 4082078 h 6038653"/>
              <a:gd name="connsiteX48" fmla="*/ 894744 w 1045470"/>
              <a:gd name="connsiteY48" fmla="*/ 4566092 h 6038653"/>
              <a:gd name="connsiteX49" fmla="*/ 907969 w 1045470"/>
              <a:gd name="connsiteY49" fmla="*/ 4920581 h 6038653"/>
              <a:gd name="connsiteX50" fmla="*/ 115346 w 1045470"/>
              <a:gd name="connsiteY50" fmla="*/ 4920581 h 6038653"/>
              <a:gd name="connsiteX51" fmla="*/ 121549 w 1045470"/>
              <a:gd name="connsiteY51" fmla="*/ 4566092 h 6038653"/>
              <a:gd name="connsiteX52" fmla="*/ 894744 w 1045470"/>
              <a:gd name="connsiteY52" fmla="*/ 4566092 h 6038653"/>
              <a:gd name="connsiteX53" fmla="*/ 911855 w 1045470"/>
              <a:gd name="connsiteY53" fmla="*/ 5022838 h 6038653"/>
              <a:gd name="connsiteX54" fmla="*/ 925830 w 1045470"/>
              <a:gd name="connsiteY54" fmla="*/ 5397778 h 6038653"/>
              <a:gd name="connsiteX55" fmla="*/ 106960 w 1045470"/>
              <a:gd name="connsiteY55" fmla="*/ 5397778 h 6038653"/>
              <a:gd name="connsiteX56" fmla="*/ 113505 w 1045470"/>
              <a:gd name="connsiteY56" fmla="*/ 5022838 h 6038653"/>
              <a:gd name="connsiteX57" fmla="*/ 911855 w 1045470"/>
              <a:gd name="connsiteY57" fmla="*/ 5022838 h 6038653"/>
              <a:gd name="connsiteX58" fmla="*/ 753153 w 1045470"/>
              <a:gd name="connsiteY58" fmla="*/ 774968 h 6038653"/>
              <a:gd name="connsiteX59" fmla="*/ 767196 w 1045470"/>
              <a:gd name="connsiteY59" fmla="*/ 1150794 h 6038653"/>
              <a:gd name="connsiteX60" fmla="*/ 181403 w 1045470"/>
              <a:gd name="connsiteY60" fmla="*/ 1150794 h 6038653"/>
              <a:gd name="connsiteX61" fmla="*/ 188016 w 1045470"/>
              <a:gd name="connsiteY61" fmla="*/ 774968 h 6038653"/>
              <a:gd name="connsiteX62" fmla="*/ 753153 w 1045470"/>
              <a:gd name="connsiteY62" fmla="*/ 774968 h 6038653"/>
              <a:gd name="connsiteX63" fmla="*/ 105188 w 1045470"/>
              <a:gd name="connsiteY63" fmla="*/ 5500034 h 6038653"/>
              <a:gd name="connsiteX64" fmla="*/ 929648 w 1045470"/>
              <a:gd name="connsiteY64" fmla="*/ 5500034 h 6038653"/>
              <a:gd name="connsiteX65" fmla="*/ 945940 w 1045470"/>
              <a:gd name="connsiteY65" fmla="*/ 5936329 h 6038653"/>
              <a:gd name="connsiteX66" fmla="*/ 97553 w 1045470"/>
              <a:gd name="connsiteY66" fmla="*/ 5936329 h 6038653"/>
              <a:gd name="connsiteX67" fmla="*/ 105188 w 1045470"/>
              <a:gd name="connsiteY67" fmla="*/ 5500034 h 60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45470" h="6038653">
                <a:moveTo>
                  <a:pt x="1045470" y="6033813"/>
                </a:moveTo>
                <a:lnTo>
                  <a:pt x="820097" y="0"/>
                </a:lnTo>
                <a:lnTo>
                  <a:pt x="724317" y="3477"/>
                </a:lnTo>
                <a:lnTo>
                  <a:pt x="749336" y="672711"/>
                </a:lnTo>
                <a:lnTo>
                  <a:pt x="189788" y="672711"/>
                </a:lnTo>
                <a:lnTo>
                  <a:pt x="201582" y="1636"/>
                </a:lnTo>
                <a:lnTo>
                  <a:pt x="105801" y="0"/>
                </a:lnTo>
                <a:lnTo>
                  <a:pt x="0" y="6037017"/>
                </a:lnTo>
                <a:lnTo>
                  <a:pt x="80374" y="6038380"/>
                </a:lnTo>
                <a:lnTo>
                  <a:pt x="80374" y="6038653"/>
                </a:lnTo>
                <a:lnTo>
                  <a:pt x="993865" y="6038653"/>
                </a:lnTo>
                <a:lnTo>
                  <a:pt x="993865" y="6035722"/>
                </a:lnTo>
                <a:lnTo>
                  <a:pt x="1045470" y="6033813"/>
                </a:lnTo>
                <a:close/>
                <a:moveTo>
                  <a:pt x="163134" y="2193742"/>
                </a:moveTo>
                <a:lnTo>
                  <a:pt x="806122" y="2193742"/>
                </a:lnTo>
                <a:lnTo>
                  <a:pt x="819347" y="2548231"/>
                </a:lnTo>
                <a:lnTo>
                  <a:pt x="156861" y="2548231"/>
                </a:lnTo>
                <a:lnTo>
                  <a:pt x="163134" y="2193742"/>
                </a:lnTo>
                <a:close/>
                <a:moveTo>
                  <a:pt x="155157" y="2650488"/>
                </a:moveTo>
                <a:lnTo>
                  <a:pt x="823233" y="2650488"/>
                </a:lnTo>
                <a:lnTo>
                  <a:pt x="837208" y="3025428"/>
                </a:lnTo>
                <a:lnTo>
                  <a:pt x="148545" y="3025428"/>
                </a:lnTo>
                <a:lnTo>
                  <a:pt x="155157" y="2650488"/>
                </a:lnTo>
                <a:close/>
                <a:moveTo>
                  <a:pt x="164906" y="2091486"/>
                </a:moveTo>
                <a:lnTo>
                  <a:pt x="171587" y="1709728"/>
                </a:lnTo>
                <a:lnTo>
                  <a:pt x="788057" y="1709728"/>
                </a:lnTo>
                <a:lnTo>
                  <a:pt x="802304" y="2091486"/>
                </a:lnTo>
                <a:lnTo>
                  <a:pt x="164906" y="2091486"/>
                </a:lnTo>
                <a:close/>
                <a:moveTo>
                  <a:pt x="784239" y="1607472"/>
                </a:moveTo>
                <a:lnTo>
                  <a:pt x="173427" y="1607472"/>
                </a:lnTo>
                <a:lnTo>
                  <a:pt x="179631" y="1252983"/>
                </a:lnTo>
                <a:lnTo>
                  <a:pt x="771014" y="1252983"/>
                </a:lnTo>
                <a:lnTo>
                  <a:pt x="784239" y="1607472"/>
                </a:lnTo>
                <a:close/>
                <a:moveTo>
                  <a:pt x="146772" y="3127684"/>
                </a:moveTo>
                <a:lnTo>
                  <a:pt x="841026" y="3127684"/>
                </a:lnTo>
                <a:lnTo>
                  <a:pt x="855819" y="3523076"/>
                </a:lnTo>
                <a:lnTo>
                  <a:pt x="139819" y="3523076"/>
                </a:lnTo>
                <a:lnTo>
                  <a:pt x="146772" y="3127684"/>
                </a:lnTo>
                <a:close/>
                <a:moveTo>
                  <a:pt x="859636" y="3625333"/>
                </a:moveTo>
                <a:lnTo>
                  <a:pt x="872861" y="3979822"/>
                </a:lnTo>
                <a:lnTo>
                  <a:pt x="131843" y="3979822"/>
                </a:lnTo>
                <a:lnTo>
                  <a:pt x="138046" y="3625333"/>
                </a:lnTo>
                <a:lnTo>
                  <a:pt x="859636" y="3625333"/>
                </a:lnTo>
                <a:close/>
                <a:moveTo>
                  <a:pt x="876679" y="4082078"/>
                </a:moveTo>
                <a:lnTo>
                  <a:pt x="890926" y="4463836"/>
                </a:lnTo>
                <a:lnTo>
                  <a:pt x="123321" y="4463836"/>
                </a:lnTo>
                <a:lnTo>
                  <a:pt x="130002" y="4082078"/>
                </a:lnTo>
                <a:lnTo>
                  <a:pt x="876679" y="4082078"/>
                </a:lnTo>
                <a:close/>
                <a:moveTo>
                  <a:pt x="894744" y="4566092"/>
                </a:moveTo>
                <a:lnTo>
                  <a:pt x="907969" y="4920581"/>
                </a:lnTo>
                <a:lnTo>
                  <a:pt x="115346" y="4920581"/>
                </a:lnTo>
                <a:lnTo>
                  <a:pt x="121549" y="4566092"/>
                </a:lnTo>
                <a:lnTo>
                  <a:pt x="894744" y="4566092"/>
                </a:lnTo>
                <a:close/>
                <a:moveTo>
                  <a:pt x="911855" y="5022838"/>
                </a:moveTo>
                <a:lnTo>
                  <a:pt x="925830" y="5397778"/>
                </a:lnTo>
                <a:lnTo>
                  <a:pt x="106960" y="5397778"/>
                </a:lnTo>
                <a:lnTo>
                  <a:pt x="113505" y="5022838"/>
                </a:lnTo>
                <a:lnTo>
                  <a:pt x="911855" y="5022838"/>
                </a:lnTo>
                <a:close/>
                <a:moveTo>
                  <a:pt x="753153" y="774968"/>
                </a:moveTo>
                <a:lnTo>
                  <a:pt x="767196" y="1150794"/>
                </a:lnTo>
                <a:lnTo>
                  <a:pt x="181403" y="1150794"/>
                </a:lnTo>
                <a:lnTo>
                  <a:pt x="188016" y="774968"/>
                </a:lnTo>
                <a:lnTo>
                  <a:pt x="753153" y="774968"/>
                </a:lnTo>
                <a:close/>
                <a:moveTo>
                  <a:pt x="105188" y="5500034"/>
                </a:moveTo>
                <a:lnTo>
                  <a:pt x="929648" y="5500034"/>
                </a:lnTo>
                <a:lnTo>
                  <a:pt x="945940" y="5936329"/>
                </a:lnTo>
                <a:lnTo>
                  <a:pt x="97553" y="5936329"/>
                </a:lnTo>
                <a:lnTo>
                  <a:pt x="105188" y="5500034"/>
                </a:lnTo>
                <a:close/>
              </a:path>
            </a:pathLst>
          </a:custGeom>
          <a:solidFill>
            <a:srgbClr val="686F66"/>
          </a:solidFill>
          <a:ln w="681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035CD83-C54F-44D2-9306-39453CDD3F5D}"/>
              </a:ext>
            </a:extLst>
          </p:cNvPr>
          <p:cNvGrpSpPr/>
          <p:nvPr/>
        </p:nvGrpSpPr>
        <p:grpSpPr>
          <a:xfrm>
            <a:off x="9977514" y="1980516"/>
            <a:ext cx="1516280" cy="2833081"/>
            <a:chOff x="7006002" y="884466"/>
            <a:chExt cx="1832222" cy="3470829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E6E9ACDA-2618-4644-AA15-AAB9CB9E305E}"/>
                </a:ext>
              </a:extLst>
            </p:cNvPr>
            <p:cNvSpPr/>
            <p:nvPr/>
          </p:nvSpPr>
          <p:spPr>
            <a:xfrm>
              <a:off x="7975473" y="4250732"/>
              <a:ext cx="283386" cy="104563"/>
            </a:xfrm>
            <a:custGeom>
              <a:avLst/>
              <a:gdLst>
                <a:gd name="connsiteX0" fmla="*/ 283387 w 283386"/>
                <a:gd name="connsiteY0" fmla="*/ 50719 h 104563"/>
                <a:gd name="connsiteX1" fmla="*/ 282228 w 283386"/>
                <a:gd name="connsiteY1" fmla="*/ 68307 h 104563"/>
                <a:gd name="connsiteX2" fmla="*/ 239757 w 283386"/>
                <a:gd name="connsiteY2" fmla="*/ 104506 h 104563"/>
                <a:gd name="connsiteX3" fmla="*/ 79010 w 283386"/>
                <a:gd name="connsiteY3" fmla="*/ 84055 h 104563"/>
                <a:gd name="connsiteX4" fmla="*/ 35313 w 283386"/>
                <a:gd name="connsiteY4" fmla="*/ 84123 h 104563"/>
                <a:gd name="connsiteX5" fmla="*/ 0 w 283386"/>
                <a:gd name="connsiteY5" fmla="*/ 84055 h 104563"/>
                <a:gd name="connsiteX6" fmla="*/ 87122 w 283386"/>
                <a:gd name="connsiteY6" fmla="*/ 0 h 104563"/>
                <a:gd name="connsiteX7" fmla="*/ 215079 w 283386"/>
                <a:gd name="connsiteY7" fmla="*/ 48674 h 104563"/>
                <a:gd name="connsiteX8" fmla="*/ 273638 w 283386"/>
                <a:gd name="connsiteY8" fmla="*/ 43970 h 104563"/>
                <a:gd name="connsiteX9" fmla="*/ 283387 w 283386"/>
                <a:gd name="connsiteY9" fmla="*/ 50719 h 10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386" h="104563">
                  <a:moveTo>
                    <a:pt x="283387" y="50719"/>
                  </a:moveTo>
                  <a:cubicBezTo>
                    <a:pt x="282978" y="56582"/>
                    <a:pt x="282569" y="62445"/>
                    <a:pt x="282228" y="68307"/>
                  </a:cubicBezTo>
                  <a:cubicBezTo>
                    <a:pt x="276842" y="102325"/>
                    <a:pt x="274729" y="105052"/>
                    <a:pt x="239757" y="104506"/>
                  </a:cubicBezTo>
                  <a:cubicBezTo>
                    <a:pt x="185493" y="103620"/>
                    <a:pt x="131706" y="97689"/>
                    <a:pt x="79010" y="84055"/>
                  </a:cubicBezTo>
                  <a:cubicBezTo>
                    <a:pt x="64217" y="80169"/>
                    <a:pt x="49901" y="84669"/>
                    <a:pt x="35313" y="84123"/>
                  </a:cubicBezTo>
                  <a:cubicBezTo>
                    <a:pt x="24473" y="83714"/>
                    <a:pt x="13702" y="84055"/>
                    <a:pt x="0" y="84055"/>
                  </a:cubicBezTo>
                  <a:cubicBezTo>
                    <a:pt x="20178" y="44857"/>
                    <a:pt x="54537" y="23315"/>
                    <a:pt x="87122" y="0"/>
                  </a:cubicBezTo>
                  <a:cubicBezTo>
                    <a:pt x="127207" y="23042"/>
                    <a:pt x="170768" y="37767"/>
                    <a:pt x="215079" y="48674"/>
                  </a:cubicBezTo>
                  <a:cubicBezTo>
                    <a:pt x="233145" y="53105"/>
                    <a:pt x="254209" y="47106"/>
                    <a:pt x="273638" y="43970"/>
                  </a:cubicBezTo>
                  <a:cubicBezTo>
                    <a:pt x="281274" y="42607"/>
                    <a:pt x="282364" y="45197"/>
                    <a:pt x="283387" y="50719"/>
                  </a:cubicBezTo>
                  <a:close/>
                </a:path>
              </a:pathLst>
            </a:custGeom>
            <a:solidFill>
              <a:srgbClr val="010100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0D554EC-19F2-449A-8594-FDCADA3FD3E5}"/>
                </a:ext>
              </a:extLst>
            </p:cNvPr>
            <p:cNvSpPr/>
            <p:nvPr/>
          </p:nvSpPr>
          <p:spPr>
            <a:xfrm>
              <a:off x="8296899" y="4243779"/>
              <a:ext cx="169378" cy="101565"/>
            </a:xfrm>
            <a:custGeom>
              <a:avLst/>
              <a:gdLst>
                <a:gd name="connsiteX0" fmla="*/ 168246 w 169378"/>
                <a:gd name="connsiteY0" fmla="*/ 18951 h 101565"/>
                <a:gd name="connsiteX1" fmla="*/ 161020 w 169378"/>
                <a:gd name="connsiteY1" fmla="*/ 80169 h 101565"/>
                <a:gd name="connsiteX2" fmla="*/ 98303 w 169378"/>
                <a:gd name="connsiteY2" fmla="*/ 101506 h 101565"/>
                <a:gd name="connsiteX3" fmla="*/ 20656 w 169378"/>
                <a:gd name="connsiteY3" fmla="*/ 98780 h 101565"/>
                <a:gd name="connsiteX4" fmla="*/ 0 w 169378"/>
                <a:gd name="connsiteY4" fmla="*/ 84055 h 101565"/>
                <a:gd name="connsiteX5" fmla="*/ 34972 w 169378"/>
                <a:gd name="connsiteY5" fmla="*/ 0 h 101565"/>
                <a:gd name="connsiteX6" fmla="*/ 143705 w 169378"/>
                <a:gd name="connsiteY6" fmla="*/ 21065 h 101565"/>
                <a:gd name="connsiteX7" fmla="*/ 168246 w 169378"/>
                <a:gd name="connsiteY7" fmla="*/ 18951 h 1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378" h="101565">
                  <a:moveTo>
                    <a:pt x="168246" y="18951"/>
                  </a:moveTo>
                  <a:cubicBezTo>
                    <a:pt x="172882" y="40221"/>
                    <a:pt x="161838" y="59581"/>
                    <a:pt x="161020" y="80169"/>
                  </a:cubicBezTo>
                  <a:cubicBezTo>
                    <a:pt x="146295" y="104983"/>
                    <a:pt x="120185" y="101234"/>
                    <a:pt x="98303" y="101506"/>
                  </a:cubicBezTo>
                  <a:cubicBezTo>
                    <a:pt x="72602" y="101779"/>
                    <a:pt x="46561" y="99529"/>
                    <a:pt x="20656" y="98780"/>
                  </a:cubicBezTo>
                  <a:cubicBezTo>
                    <a:pt x="10567" y="98507"/>
                    <a:pt x="1432" y="96598"/>
                    <a:pt x="0" y="84055"/>
                  </a:cubicBezTo>
                  <a:cubicBezTo>
                    <a:pt x="15066" y="57468"/>
                    <a:pt x="23315" y="28018"/>
                    <a:pt x="34972" y="0"/>
                  </a:cubicBezTo>
                  <a:cubicBezTo>
                    <a:pt x="65990" y="34085"/>
                    <a:pt x="106006" y="21474"/>
                    <a:pt x="143705" y="21065"/>
                  </a:cubicBezTo>
                  <a:cubicBezTo>
                    <a:pt x="151817" y="20996"/>
                    <a:pt x="159997" y="19701"/>
                    <a:pt x="168246" y="18951"/>
                  </a:cubicBezTo>
                  <a:close/>
                </a:path>
              </a:pathLst>
            </a:custGeom>
            <a:solidFill>
              <a:srgbClr val="000000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77C2147-49FC-4089-8058-02E4BD502445}"/>
                </a:ext>
              </a:extLst>
            </p:cNvPr>
            <p:cNvSpPr/>
            <p:nvPr/>
          </p:nvSpPr>
          <p:spPr>
            <a:xfrm>
              <a:off x="7958596" y="2284942"/>
              <a:ext cx="744664" cy="2023330"/>
            </a:xfrm>
            <a:custGeom>
              <a:avLst/>
              <a:gdLst>
                <a:gd name="connsiteX0" fmla="*/ 736284 w 744664"/>
                <a:gd name="connsiteY0" fmla="*/ 171053 h 2023330"/>
                <a:gd name="connsiteX1" fmla="*/ 698927 w 744664"/>
                <a:gd name="connsiteY1" fmla="*/ 10510 h 2023330"/>
                <a:gd name="connsiteX2" fmla="*/ 697904 w 744664"/>
                <a:gd name="connsiteY2" fmla="*/ 2875 h 2023330"/>
                <a:gd name="connsiteX3" fmla="*/ 568584 w 744664"/>
                <a:gd name="connsiteY3" fmla="*/ 7102 h 2023330"/>
                <a:gd name="connsiteX4" fmla="*/ 338370 w 744664"/>
                <a:gd name="connsiteY4" fmla="*/ 28303 h 2023330"/>
                <a:gd name="connsiteX5" fmla="*/ 88319 w 744664"/>
                <a:gd name="connsiteY5" fmla="*/ 55980 h 2023330"/>
                <a:gd name="connsiteX6" fmla="*/ 55052 w 744664"/>
                <a:gd name="connsiteY6" fmla="*/ 61843 h 2023330"/>
                <a:gd name="connsiteX7" fmla="*/ 48780 w 744664"/>
                <a:gd name="connsiteY7" fmla="*/ 87680 h 2023330"/>
                <a:gd name="connsiteX8" fmla="*/ 23420 w 744664"/>
                <a:gd name="connsiteY8" fmla="*/ 228726 h 2023330"/>
                <a:gd name="connsiteX9" fmla="*/ 8082 w 744664"/>
                <a:gd name="connsiteY9" fmla="*/ 684312 h 2023330"/>
                <a:gd name="connsiteX10" fmla="*/ 2219 w 744664"/>
                <a:gd name="connsiteY10" fmla="*/ 812406 h 2023330"/>
                <a:gd name="connsiteX11" fmla="*/ 7060 w 744664"/>
                <a:gd name="connsiteY11" fmla="*/ 986105 h 2023330"/>
                <a:gd name="connsiteX12" fmla="*/ 79661 w 744664"/>
                <a:gd name="connsiteY12" fmla="*/ 1365818 h 2023330"/>
                <a:gd name="connsiteX13" fmla="*/ 100999 w 744664"/>
                <a:gd name="connsiteY13" fmla="*/ 1486276 h 2023330"/>
                <a:gd name="connsiteX14" fmla="*/ 104817 w 744664"/>
                <a:gd name="connsiteY14" fmla="*/ 1871305 h 2023330"/>
                <a:gd name="connsiteX15" fmla="*/ 107135 w 744664"/>
                <a:gd name="connsiteY15" fmla="*/ 1903686 h 2023330"/>
                <a:gd name="connsiteX16" fmla="*/ 104135 w 744664"/>
                <a:gd name="connsiteY16" fmla="*/ 1965722 h 2023330"/>
                <a:gd name="connsiteX17" fmla="*/ 122609 w 744664"/>
                <a:gd name="connsiteY17" fmla="*/ 1986923 h 2023330"/>
                <a:gd name="connsiteX18" fmla="*/ 152741 w 744664"/>
                <a:gd name="connsiteY18" fmla="*/ 1998376 h 2023330"/>
                <a:gd name="connsiteX19" fmla="*/ 297127 w 744664"/>
                <a:gd name="connsiteY19" fmla="*/ 2019918 h 2023330"/>
                <a:gd name="connsiteX20" fmla="*/ 300399 w 744664"/>
                <a:gd name="connsiteY20" fmla="*/ 2016441 h 2023330"/>
                <a:gd name="connsiteX21" fmla="*/ 322691 w 744664"/>
                <a:gd name="connsiteY21" fmla="*/ 1979561 h 2023330"/>
                <a:gd name="connsiteX22" fmla="*/ 341779 w 744664"/>
                <a:gd name="connsiteY22" fmla="*/ 1821949 h 2023330"/>
                <a:gd name="connsiteX23" fmla="*/ 314715 w 744664"/>
                <a:gd name="connsiteY23" fmla="*/ 1557991 h 2023330"/>
                <a:gd name="connsiteX24" fmla="*/ 311307 w 744664"/>
                <a:gd name="connsiteY24" fmla="*/ 1155783 h 2023330"/>
                <a:gd name="connsiteX25" fmla="*/ 327940 w 744664"/>
                <a:gd name="connsiteY25" fmla="*/ 1021009 h 2023330"/>
                <a:gd name="connsiteX26" fmla="*/ 362230 w 744664"/>
                <a:gd name="connsiteY26" fmla="*/ 759300 h 2023330"/>
                <a:gd name="connsiteX27" fmla="*/ 366798 w 744664"/>
                <a:gd name="connsiteY27" fmla="*/ 745598 h 2023330"/>
                <a:gd name="connsiteX28" fmla="*/ 359708 w 744664"/>
                <a:gd name="connsiteY28" fmla="*/ 949770 h 2023330"/>
                <a:gd name="connsiteX29" fmla="*/ 346347 w 744664"/>
                <a:gd name="connsiteY29" fmla="*/ 1161645 h 2023330"/>
                <a:gd name="connsiteX30" fmla="*/ 364752 w 744664"/>
                <a:gd name="connsiteY30" fmla="*/ 1275764 h 2023330"/>
                <a:gd name="connsiteX31" fmla="*/ 370411 w 744664"/>
                <a:gd name="connsiteY31" fmla="*/ 1363159 h 2023330"/>
                <a:gd name="connsiteX32" fmla="*/ 376751 w 744664"/>
                <a:gd name="connsiteY32" fmla="*/ 1544903 h 2023330"/>
                <a:gd name="connsiteX33" fmla="*/ 389363 w 744664"/>
                <a:gd name="connsiteY33" fmla="*/ 1758551 h 2023330"/>
                <a:gd name="connsiteX34" fmla="*/ 376001 w 744664"/>
                <a:gd name="connsiteY34" fmla="*/ 1898096 h 2023330"/>
                <a:gd name="connsiteX35" fmla="*/ 373410 w 744664"/>
                <a:gd name="connsiteY35" fmla="*/ 1958837 h 2023330"/>
                <a:gd name="connsiteX36" fmla="*/ 376478 w 744664"/>
                <a:gd name="connsiteY36" fmla="*/ 1971448 h 2023330"/>
                <a:gd name="connsiteX37" fmla="*/ 415199 w 744664"/>
                <a:gd name="connsiteY37" fmla="*/ 1990332 h 2023330"/>
                <a:gd name="connsiteX38" fmla="*/ 501708 w 744664"/>
                <a:gd name="connsiteY38" fmla="*/ 1985355 h 2023330"/>
                <a:gd name="connsiteX39" fmla="*/ 506753 w 744664"/>
                <a:gd name="connsiteY39" fmla="*/ 1977720 h 2023330"/>
                <a:gd name="connsiteX40" fmla="*/ 568584 w 744664"/>
                <a:gd name="connsiteY40" fmla="*/ 1879213 h 2023330"/>
                <a:gd name="connsiteX41" fmla="*/ 576355 w 744664"/>
                <a:gd name="connsiteY41" fmla="*/ 1713421 h 2023330"/>
                <a:gd name="connsiteX42" fmla="*/ 580037 w 744664"/>
                <a:gd name="connsiteY42" fmla="*/ 1609256 h 2023330"/>
                <a:gd name="connsiteX43" fmla="*/ 583036 w 744664"/>
                <a:gd name="connsiteY43" fmla="*/ 1533109 h 2023330"/>
                <a:gd name="connsiteX44" fmla="*/ 591966 w 744664"/>
                <a:gd name="connsiteY44" fmla="*/ 1245428 h 2023330"/>
                <a:gd name="connsiteX45" fmla="*/ 591966 w 744664"/>
                <a:gd name="connsiteY45" fmla="*/ 1245428 h 2023330"/>
                <a:gd name="connsiteX46" fmla="*/ 597216 w 744664"/>
                <a:gd name="connsiteY46" fmla="*/ 1198049 h 2023330"/>
                <a:gd name="connsiteX47" fmla="*/ 662319 w 744664"/>
                <a:gd name="connsiteY47" fmla="*/ 903414 h 2023330"/>
                <a:gd name="connsiteX48" fmla="*/ 694495 w 744664"/>
                <a:gd name="connsiteY48" fmla="*/ 738781 h 2023330"/>
                <a:gd name="connsiteX49" fmla="*/ 699199 w 744664"/>
                <a:gd name="connsiteY49" fmla="*/ 708581 h 2023330"/>
                <a:gd name="connsiteX50" fmla="*/ 734648 w 744664"/>
                <a:gd name="connsiteY50" fmla="*/ 445441 h 2023330"/>
                <a:gd name="connsiteX51" fmla="*/ 736284 w 744664"/>
                <a:gd name="connsiteY51" fmla="*/ 171053 h 20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44664" h="2023330">
                  <a:moveTo>
                    <a:pt x="736284" y="171053"/>
                  </a:moveTo>
                  <a:cubicBezTo>
                    <a:pt x="725445" y="117198"/>
                    <a:pt x="727422" y="60275"/>
                    <a:pt x="698927" y="10510"/>
                  </a:cubicBezTo>
                  <a:cubicBezTo>
                    <a:pt x="698586" y="7988"/>
                    <a:pt x="698245" y="5397"/>
                    <a:pt x="697904" y="2875"/>
                  </a:cubicBezTo>
                  <a:cubicBezTo>
                    <a:pt x="654547" y="-4078"/>
                    <a:pt x="611531" y="3284"/>
                    <a:pt x="568584" y="7102"/>
                  </a:cubicBezTo>
                  <a:cubicBezTo>
                    <a:pt x="491823" y="13919"/>
                    <a:pt x="415063" y="20531"/>
                    <a:pt x="338370" y="28303"/>
                  </a:cubicBezTo>
                  <a:cubicBezTo>
                    <a:pt x="254929" y="36824"/>
                    <a:pt x="170670" y="37506"/>
                    <a:pt x="88319" y="55980"/>
                  </a:cubicBezTo>
                  <a:cubicBezTo>
                    <a:pt x="77753" y="60889"/>
                    <a:pt x="66232" y="60411"/>
                    <a:pt x="55052" y="61843"/>
                  </a:cubicBezTo>
                  <a:cubicBezTo>
                    <a:pt x="49735" y="69615"/>
                    <a:pt x="50553" y="79022"/>
                    <a:pt x="48780" y="87680"/>
                  </a:cubicBezTo>
                  <a:cubicBezTo>
                    <a:pt x="38827" y="134445"/>
                    <a:pt x="25261" y="180801"/>
                    <a:pt x="23420" y="228726"/>
                  </a:cubicBezTo>
                  <a:cubicBezTo>
                    <a:pt x="17558" y="380542"/>
                    <a:pt x="13263" y="532496"/>
                    <a:pt x="8082" y="684312"/>
                  </a:cubicBezTo>
                  <a:cubicBezTo>
                    <a:pt x="6582" y="727055"/>
                    <a:pt x="2697" y="769730"/>
                    <a:pt x="2219" y="812406"/>
                  </a:cubicBezTo>
                  <a:cubicBezTo>
                    <a:pt x="1538" y="870283"/>
                    <a:pt x="-4598" y="928160"/>
                    <a:pt x="7060" y="986105"/>
                  </a:cubicBezTo>
                  <a:cubicBezTo>
                    <a:pt x="32419" y="1112426"/>
                    <a:pt x="56415" y="1239088"/>
                    <a:pt x="79661" y="1365818"/>
                  </a:cubicBezTo>
                  <a:cubicBezTo>
                    <a:pt x="87024" y="1405902"/>
                    <a:pt x="100522" y="1444964"/>
                    <a:pt x="100999" y="1486276"/>
                  </a:cubicBezTo>
                  <a:cubicBezTo>
                    <a:pt x="102362" y="1614642"/>
                    <a:pt x="103590" y="1742939"/>
                    <a:pt x="104817" y="1871305"/>
                  </a:cubicBezTo>
                  <a:cubicBezTo>
                    <a:pt x="104953" y="1882145"/>
                    <a:pt x="106453" y="1892915"/>
                    <a:pt x="107135" y="1903686"/>
                  </a:cubicBezTo>
                  <a:cubicBezTo>
                    <a:pt x="108430" y="1924342"/>
                    <a:pt x="113202" y="1945475"/>
                    <a:pt x="104135" y="1965722"/>
                  </a:cubicBezTo>
                  <a:cubicBezTo>
                    <a:pt x="103658" y="1978606"/>
                    <a:pt x="113270" y="1982833"/>
                    <a:pt x="122609" y="1986923"/>
                  </a:cubicBezTo>
                  <a:cubicBezTo>
                    <a:pt x="132426" y="1991218"/>
                    <a:pt x="142993" y="1993740"/>
                    <a:pt x="152741" y="1998376"/>
                  </a:cubicBezTo>
                  <a:cubicBezTo>
                    <a:pt x="198893" y="2020532"/>
                    <a:pt x="246953" y="2028576"/>
                    <a:pt x="297127" y="2019918"/>
                  </a:cubicBezTo>
                  <a:cubicBezTo>
                    <a:pt x="297945" y="2018759"/>
                    <a:pt x="298968" y="2017600"/>
                    <a:pt x="300399" y="2016441"/>
                  </a:cubicBezTo>
                  <a:cubicBezTo>
                    <a:pt x="302376" y="2000830"/>
                    <a:pt x="318533" y="1993809"/>
                    <a:pt x="322691" y="1979561"/>
                  </a:cubicBezTo>
                  <a:cubicBezTo>
                    <a:pt x="337689" y="1928092"/>
                    <a:pt x="353368" y="1876895"/>
                    <a:pt x="341779" y="1821949"/>
                  </a:cubicBezTo>
                  <a:cubicBezTo>
                    <a:pt x="323441" y="1734963"/>
                    <a:pt x="316351" y="1647023"/>
                    <a:pt x="314715" y="1557991"/>
                  </a:cubicBezTo>
                  <a:cubicBezTo>
                    <a:pt x="312261" y="1423899"/>
                    <a:pt x="313352" y="1289875"/>
                    <a:pt x="311307" y="1155783"/>
                  </a:cubicBezTo>
                  <a:cubicBezTo>
                    <a:pt x="310625" y="1110108"/>
                    <a:pt x="322623" y="1066001"/>
                    <a:pt x="327940" y="1021009"/>
                  </a:cubicBezTo>
                  <a:cubicBezTo>
                    <a:pt x="338302" y="933614"/>
                    <a:pt x="350641" y="846491"/>
                    <a:pt x="362230" y="759300"/>
                  </a:cubicBezTo>
                  <a:cubicBezTo>
                    <a:pt x="362844" y="754596"/>
                    <a:pt x="364480" y="749961"/>
                    <a:pt x="366798" y="745598"/>
                  </a:cubicBezTo>
                  <a:cubicBezTo>
                    <a:pt x="370002" y="814042"/>
                    <a:pt x="369388" y="881872"/>
                    <a:pt x="359708" y="949770"/>
                  </a:cubicBezTo>
                  <a:cubicBezTo>
                    <a:pt x="349687" y="1019918"/>
                    <a:pt x="344029" y="1090884"/>
                    <a:pt x="346347" y="1161645"/>
                  </a:cubicBezTo>
                  <a:cubicBezTo>
                    <a:pt x="347574" y="1199753"/>
                    <a:pt x="350846" y="1238406"/>
                    <a:pt x="364752" y="1275764"/>
                  </a:cubicBezTo>
                  <a:cubicBezTo>
                    <a:pt x="374910" y="1303032"/>
                    <a:pt x="370547" y="1334050"/>
                    <a:pt x="370411" y="1363159"/>
                  </a:cubicBezTo>
                  <a:cubicBezTo>
                    <a:pt x="370206" y="1423899"/>
                    <a:pt x="377842" y="1484231"/>
                    <a:pt x="376751" y="1544903"/>
                  </a:cubicBezTo>
                  <a:cubicBezTo>
                    <a:pt x="375455" y="1616482"/>
                    <a:pt x="384045" y="1687380"/>
                    <a:pt x="389363" y="1758551"/>
                  </a:cubicBezTo>
                  <a:cubicBezTo>
                    <a:pt x="392771" y="1804293"/>
                    <a:pt x="392839" y="1852763"/>
                    <a:pt x="376001" y="1898096"/>
                  </a:cubicBezTo>
                  <a:cubicBezTo>
                    <a:pt x="368638" y="1917934"/>
                    <a:pt x="376205" y="1938658"/>
                    <a:pt x="373410" y="1958837"/>
                  </a:cubicBezTo>
                  <a:cubicBezTo>
                    <a:pt x="376205" y="1962927"/>
                    <a:pt x="376819" y="1967085"/>
                    <a:pt x="376478" y="1971448"/>
                  </a:cubicBezTo>
                  <a:cubicBezTo>
                    <a:pt x="386295" y="1982492"/>
                    <a:pt x="398088" y="1990332"/>
                    <a:pt x="415199" y="1990332"/>
                  </a:cubicBezTo>
                  <a:cubicBezTo>
                    <a:pt x="444172" y="1990332"/>
                    <a:pt x="473281" y="1992445"/>
                    <a:pt x="501708" y="1985355"/>
                  </a:cubicBezTo>
                  <a:cubicBezTo>
                    <a:pt x="503072" y="1982765"/>
                    <a:pt x="504639" y="1980174"/>
                    <a:pt x="506753" y="1977720"/>
                  </a:cubicBezTo>
                  <a:cubicBezTo>
                    <a:pt x="550723" y="1959587"/>
                    <a:pt x="566334" y="1923456"/>
                    <a:pt x="568584" y="1879213"/>
                  </a:cubicBezTo>
                  <a:cubicBezTo>
                    <a:pt x="571379" y="1823926"/>
                    <a:pt x="573765" y="1768640"/>
                    <a:pt x="576355" y="1713421"/>
                  </a:cubicBezTo>
                  <a:cubicBezTo>
                    <a:pt x="573833" y="1678586"/>
                    <a:pt x="580923" y="1644091"/>
                    <a:pt x="580037" y="1609256"/>
                  </a:cubicBezTo>
                  <a:cubicBezTo>
                    <a:pt x="577582" y="1583760"/>
                    <a:pt x="582286" y="1558537"/>
                    <a:pt x="583036" y="1533109"/>
                  </a:cubicBezTo>
                  <a:cubicBezTo>
                    <a:pt x="585763" y="1437192"/>
                    <a:pt x="588967" y="1341276"/>
                    <a:pt x="591966" y="1245428"/>
                  </a:cubicBezTo>
                  <a:lnTo>
                    <a:pt x="591966" y="1245428"/>
                  </a:lnTo>
                  <a:cubicBezTo>
                    <a:pt x="591966" y="1229476"/>
                    <a:pt x="593875" y="1213660"/>
                    <a:pt x="597216" y="1198049"/>
                  </a:cubicBezTo>
                  <a:cubicBezTo>
                    <a:pt x="618280" y="1099678"/>
                    <a:pt x="643572" y="1002262"/>
                    <a:pt x="662319" y="903414"/>
                  </a:cubicBezTo>
                  <a:cubicBezTo>
                    <a:pt x="672749" y="848468"/>
                    <a:pt x="680998" y="793113"/>
                    <a:pt x="694495" y="738781"/>
                  </a:cubicBezTo>
                  <a:cubicBezTo>
                    <a:pt x="693950" y="728351"/>
                    <a:pt x="696132" y="718398"/>
                    <a:pt x="699199" y="708581"/>
                  </a:cubicBezTo>
                  <a:cubicBezTo>
                    <a:pt x="715356" y="621459"/>
                    <a:pt x="731580" y="534336"/>
                    <a:pt x="734648" y="445441"/>
                  </a:cubicBezTo>
                  <a:cubicBezTo>
                    <a:pt x="737580" y="354024"/>
                    <a:pt x="754622" y="262538"/>
                    <a:pt x="736284" y="171053"/>
                  </a:cubicBezTo>
                  <a:close/>
                </a:path>
              </a:pathLst>
            </a:custGeom>
            <a:solidFill>
              <a:srgbClr val="322E2C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7B20D52-9C73-47D1-92CB-5CD313C92D89}"/>
                </a:ext>
              </a:extLst>
            </p:cNvPr>
            <p:cNvSpPr/>
            <p:nvPr/>
          </p:nvSpPr>
          <p:spPr>
            <a:xfrm>
              <a:off x="7713508" y="884466"/>
              <a:ext cx="453569" cy="405206"/>
            </a:xfrm>
            <a:custGeom>
              <a:avLst/>
              <a:gdLst>
                <a:gd name="connsiteX0" fmla="*/ 437232 w 453569"/>
                <a:gd name="connsiteY0" fmla="*/ 360267 h 405206"/>
                <a:gd name="connsiteX1" fmla="*/ 319023 w 453569"/>
                <a:gd name="connsiteY1" fmla="*/ 394557 h 405206"/>
                <a:gd name="connsiteX2" fmla="*/ 269668 w 453569"/>
                <a:gd name="connsiteY2" fmla="*/ 403760 h 405206"/>
                <a:gd name="connsiteX3" fmla="*/ 238582 w 453569"/>
                <a:gd name="connsiteY3" fmla="*/ 383854 h 405206"/>
                <a:gd name="connsiteX4" fmla="*/ 198088 w 453569"/>
                <a:gd name="connsiteY4" fmla="*/ 310980 h 405206"/>
                <a:gd name="connsiteX5" fmla="*/ 181181 w 453569"/>
                <a:gd name="connsiteY5" fmla="*/ 267078 h 405206"/>
                <a:gd name="connsiteX6" fmla="*/ 167956 w 453569"/>
                <a:gd name="connsiteY6" fmla="*/ 256647 h 405206"/>
                <a:gd name="connsiteX7" fmla="*/ 139461 w 453569"/>
                <a:gd name="connsiteY7" fmla="*/ 258352 h 405206"/>
                <a:gd name="connsiteX8" fmla="*/ 142938 w 453569"/>
                <a:gd name="connsiteY8" fmla="*/ 283098 h 405206"/>
                <a:gd name="connsiteX9" fmla="*/ 163321 w 453569"/>
                <a:gd name="connsiteY9" fmla="*/ 313025 h 405206"/>
                <a:gd name="connsiteX10" fmla="*/ 171570 w 453569"/>
                <a:gd name="connsiteY10" fmla="*/ 325841 h 405206"/>
                <a:gd name="connsiteX11" fmla="*/ 165979 w 453569"/>
                <a:gd name="connsiteY11" fmla="*/ 350860 h 405206"/>
                <a:gd name="connsiteX12" fmla="*/ 142597 w 453569"/>
                <a:gd name="connsiteY12" fmla="*/ 345133 h 405206"/>
                <a:gd name="connsiteX13" fmla="*/ 119010 w 453569"/>
                <a:gd name="connsiteY13" fmla="*/ 310366 h 405206"/>
                <a:gd name="connsiteX14" fmla="*/ 58883 w 453569"/>
                <a:gd name="connsiteY14" fmla="*/ 234083 h 405206"/>
                <a:gd name="connsiteX15" fmla="*/ 29978 w 453569"/>
                <a:gd name="connsiteY15" fmla="*/ 235583 h 405206"/>
                <a:gd name="connsiteX16" fmla="*/ 10277 w 453569"/>
                <a:gd name="connsiteY16" fmla="*/ 248058 h 405206"/>
                <a:gd name="connsiteX17" fmla="*/ 119 w 453569"/>
                <a:gd name="connsiteY17" fmla="*/ 229379 h 405206"/>
                <a:gd name="connsiteX18" fmla="*/ 15594 w 453569"/>
                <a:gd name="connsiteY18" fmla="*/ 153914 h 405206"/>
                <a:gd name="connsiteX19" fmla="*/ 104012 w 453569"/>
                <a:gd name="connsiteY19" fmla="*/ 35910 h 405206"/>
                <a:gd name="connsiteX20" fmla="*/ 242672 w 453569"/>
                <a:gd name="connsiteY20" fmla="*/ 3324 h 405206"/>
                <a:gd name="connsiteX21" fmla="*/ 399193 w 453569"/>
                <a:gd name="connsiteY21" fmla="*/ 162299 h 405206"/>
                <a:gd name="connsiteX22" fmla="*/ 451411 w 453569"/>
                <a:gd name="connsiteY22" fmla="*/ 320660 h 405206"/>
                <a:gd name="connsiteX23" fmla="*/ 437232 w 453569"/>
                <a:gd name="connsiteY23" fmla="*/ 360267 h 4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3569" h="405206">
                  <a:moveTo>
                    <a:pt x="437232" y="360267"/>
                  </a:moveTo>
                  <a:cubicBezTo>
                    <a:pt x="396261" y="366266"/>
                    <a:pt x="358835" y="384672"/>
                    <a:pt x="319023" y="394557"/>
                  </a:cubicBezTo>
                  <a:cubicBezTo>
                    <a:pt x="302799" y="398579"/>
                    <a:pt x="287665" y="409010"/>
                    <a:pt x="269668" y="403760"/>
                  </a:cubicBezTo>
                  <a:cubicBezTo>
                    <a:pt x="254670" y="404510"/>
                    <a:pt x="246762" y="392580"/>
                    <a:pt x="238582" y="383854"/>
                  </a:cubicBezTo>
                  <a:cubicBezTo>
                    <a:pt x="219221" y="363199"/>
                    <a:pt x="198633" y="342952"/>
                    <a:pt x="198088" y="310980"/>
                  </a:cubicBezTo>
                  <a:cubicBezTo>
                    <a:pt x="197815" y="294959"/>
                    <a:pt x="191544" y="279962"/>
                    <a:pt x="181181" y="267078"/>
                  </a:cubicBezTo>
                  <a:cubicBezTo>
                    <a:pt x="177500" y="262510"/>
                    <a:pt x="173683" y="257943"/>
                    <a:pt x="167956" y="256647"/>
                  </a:cubicBezTo>
                  <a:cubicBezTo>
                    <a:pt x="158344" y="254534"/>
                    <a:pt x="147641" y="248535"/>
                    <a:pt x="139461" y="258352"/>
                  </a:cubicBezTo>
                  <a:cubicBezTo>
                    <a:pt x="132303" y="266941"/>
                    <a:pt x="139393" y="275190"/>
                    <a:pt x="142938" y="283098"/>
                  </a:cubicBezTo>
                  <a:cubicBezTo>
                    <a:pt x="147914" y="294278"/>
                    <a:pt x="156299" y="303208"/>
                    <a:pt x="163321" y="313025"/>
                  </a:cubicBezTo>
                  <a:cubicBezTo>
                    <a:pt x="166252" y="317183"/>
                    <a:pt x="169252" y="321273"/>
                    <a:pt x="171570" y="325841"/>
                  </a:cubicBezTo>
                  <a:cubicBezTo>
                    <a:pt x="176546" y="335794"/>
                    <a:pt x="175660" y="344861"/>
                    <a:pt x="165979" y="350860"/>
                  </a:cubicBezTo>
                  <a:cubicBezTo>
                    <a:pt x="156913" y="356518"/>
                    <a:pt x="148869" y="353041"/>
                    <a:pt x="142597" y="345133"/>
                  </a:cubicBezTo>
                  <a:cubicBezTo>
                    <a:pt x="133871" y="334158"/>
                    <a:pt x="126100" y="322432"/>
                    <a:pt x="119010" y="310366"/>
                  </a:cubicBezTo>
                  <a:cubicBezTo>
                    <a:pt x="102444" y="282143"/>
                    <a:pt x="81447" y="257465"/>
                    <a:pt x="58883" y="234083"/>
                  </a:cubicBezTo>
                  <a:cubicBezTo>
                    <a:pt x="44090" y="218744"/>
                    <a:pt x="42385" y="219085"/>
                    <a:pt x="29978" y="235583"/>
                  </a:cubicBezTo>
                  <a:cubicBezTo>
                    <a:pt x="24865" y="242400"/>
                    <a:pt x="20230" y="249217"/>
                    <a:pt x="10277" y="248058"/>
                  </a:cubicBezTo>
                  <a:cubicBezTo>
                    <a:pt x="1346" y="244854"/>
                    <a:pt x="461" y="237150"/>
                    <a:pt x="119" y="229379"/>
                  </a:cubicBezTo>
                  <a:cubicBezTo>
                    <a:pt x="-971" y="202929"/>
                    <a:pt x="5505" y="178660"/>
                    <a:pt x="15594" y="153914"/>
                  </a:cubicBezTo>
                  <a:cubicBezTo>
                    <a:pt x="34955" y="106467"/>
                    <a:pt x="68495" y="70677"/>
                    <a:pt x="104012" y="35910"/>
                  </a:cubicBezTo>
                  <a:cubicBezTo>
                    <a:pt x="110420" y="29638"/>
                    <a:pt x="172183" y="-11878"/>
                    <a:pt x="242672" y="3324"/>
                  </a:cubicBezTo>
                  <a:cubicBezTo>
                    <a:pt x="328499" y="23094"/>
                    <a:pt x="365652" y="91401"/>
                    <a:pt x="399193" y="162299"/>
                  </a:cubicBezTo>
                  <a:cubicBezTo>
                    <a:pt x="423052" y="212745"/>
                    <a:pt x="438391" y="266464"/>
                    <a:pt x="451411" y="320660"/>
                  </a:cubicBezTo>
                  <a:cubicBezTo>
                    <a:pt x="454888" y="336067"/>
                    <a:pt x="456524" y="352223"/>
                    <a:pt x="437232" y="360267"/>
                  </a:cubicBezTo>
                  <a:close/>
                </a:path>
              </a:pathLst>
            </a:custGeom>
            <a:solidFill>
              <a:srgbClr val="160B09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6530668-6753-4B9D-8963-3599A46374BA}"/>
                </a:ext>
              </a:extLst>
            </p:cNvPr>
            <p:cNvSpPr/>
            <p:nvPr/>
          </p:nvSpPr>
          <p:spPr>
            <a:xfrm>
              <a:off x="8303967" y="1206946"/>
              <a:ext cx="189741" cy="123073"/>
            </a:xfrm>
            <a:custGeom>
              <a:avLst/>
              <a:gdLst>
                <a:gd name="connsiteX0" fmla="*/ 184288 w 189741"/>
                <a:gd name="connsiteY0" fmla="*/ 99754 h 123073"/>
                <a:gd name="connsiteX1" fmla="*/ 189741 w 189741"/>
                <a:gd name="connsiteY1" fmla="*/ 115297 h 123073"/>
                <a:gd name="connsiteX2" fmla="*/ 167995 w 189741"/>
                <a:gd name="connsiteY2" fmla="*/ 121705 h 123073"/>
                <a:gd name="connsiteX3" fmla="*/ 24972 w 189741"/>
                <a:gd name="connsiteY3" fmla="*/ 107390 h 123073"/>
                <a:gd name="connsiteX4" fmla="*/ 5884 w 189741"/>
                <a:gd name="connsiteY4" fmla="*/ 106912 h 123073"/>
                <a:gd name="connsiteX5" fmla="*/ 8543 w 189741"/>
                <a:gd name="connsiteY5" fmla="*/ 81076 h 123073"/>
                <a:gd name="connsiteX6" fmla="*/ 35198 w 189741"/>
                <a:gd name="connsiteY6" fmla="*/ 23948 h 123073"/>
                <a:gd name="connsiteX7" fmla="*/ 50604 w 189741"/>
                <a:gd name="connsiteY7" fmla="*/ 7655 h 123073"/>
                <a:gd name="connsiteX8" fmla="*/ 103096 w 189741"/>
                <a:gd name="connsiteY8" fmla="*/ 225 h 123073"/>
                <a:gd name="connsiteX9" fmla="*/ 134932 w 189741"/>
                <a:gd name="connsiteY9" fmla="*/ 18699 h 123073"/>
                <a:gd name="connsiteX10" fmla="*/ 184288 w 189741"/>
                <a:gd name="connsiteY10" fmla="*/ 99754 h 1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741" h="123073">
                  <a:moveTo>
                    <a:pt x="184288" y="99754"/>
                  </a:moveTo>
                  <a:cubicBezTo>
                    <a:pt x="186128" y="104935"/>
                    <a:pt x="187969" y="110116"/>
                    <a:pt x="189741" y="115297"/>
                  </a:cubicBezTo>
                  <a:cubicBezTo>
                    <a:pt x="184833" y="125318"/>
                    <a:pt x="175698" y="123410"/>
                    <a:pt x="167995" y="121705"/>
                  </a:cubicBezTo>
                  <a:cubicBezTo>
                    <a:pt x="120889" y="111139"/>
                    <a:pt x="73101" y="107867"/>
                    <a:pt x="24972" y="107390"/>
                  </a:cubicBezTo>
                  <a:cubicBezTo>
                    <a:pt x="18632" y="107321"/>
                    <a:pt x="12224" y="107117"/>
                    <a:pt x="5884" y="106912"/>
                  </a:cubicBezTo>
                  <a:cubicBezTo>
                    <a:pt x="-1546" y="97437"/>
                    <a:pt x="-3251" y="88574"/>
                    <a:pt x="8543" y="81076"/>
                  </a:cubicBezTo>
                  <a:cubicBezTo>
                    <a:pt x="13179" y="60011"/>
                    <a:pt x="19655" y="39900"/>
                    <a:pt x="35198" y="23948"/>
                  </a:cubicBezTo>
                  <a:cubicBezTo>
                    <a:pt x="37311" y="15631"/>
                    <a:pt x="42901" y="10655"/>
                    <a:pt x="50604" y="7655"/>
                  </a:cubicBezTo>
                  <a:cubicBezTo>
                    <a:pt x="67306" y="-525"/>
                    <a:pt x="85167" y="-321"/>
                    <a:pt x="103096" y="225"/>
                  </a:cubicBezTo>
                  <a:cubicBezTo>
                    <a:pt x="114003" y="5815"/>
                    <a:pt x="132478" y="-1479"/>
                    <a:pt x="134932" y="18699"/>
                  </a:cubicBezTo>
                  <a:cubicBezTo>
                    <a:pt x="151429" y="45627"/>
                    <a:pt x="167859" y="72691"/>
                    <a:pt x="184288" y="99754"/>
                  </a:cubicBezTo>
                  <a:close/>
                </a:path>
              </a:pathLst>
            </a:custGeom>
            <a:solidFill>
              <a:srgbClr val="FCC191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6C589A7-0AF5-46FD-9358-01E56B240D87}"/>
                </a:ext>
              </a:extLst>
            </p:cNvPr>
            <p:cNvSpPr/>
            <p:nvPr/>
          </p:nvSpPr>
          <p:spPr>
            <a:xfrm>
              <a:off x="7136000" y="1237161"/>
              <a:ext cx="1702224" cy="1111502"/>
            </a:xfrm>
            <a:custGeom>
              <a:avLst/>
              <a:gdLst>
                <a:gd name="connsiteX0" fmla="*/ 1665092 w 1702224"/>
                <a:gd name="connsiteY0" fmla="*/ 402760 h 1111502"/>
                <a:gd name="connsiteX1" fmla="*/ 1581787 w 1702224"/>
                <a:gd name="connsiteY1" fmla="*/ 308002 h 1111502"/>
                <a:gd name="connsiteX2" fmla="*/ 1467532 w 1702224"/>
                <a:gd name="connsiteY2" fmla="*/ 184476 h 1111502"/>
                <a:gd name="connsiteX3" fmla="*/ 1406656 w 1702224"/>
                <a:gd name="connsiteY3" fmla="*/ 112829 h 1111502"/>
                <a:gd name="connsiteX4" fmla="*/ 1352051 w 1702224"/>
                <a:gd name="connsiteY4" fmla="*/ 81606 h 1111502"/>
                <a:gd name="connsiteX5" fmla="*/ 1338894 w 1702224"/>
                <a:gd name="connsiteY5" fmla="*/ 81606 h 1111502"/>
                <a:gd name="connsiteX6" fmla="*/ 1175283 w 1702224"/>
                <a:gd name="connsiteY6" fmla="*/ 68722 h 1111502"/>
                <a:gd name="connsiteX7" fmla="*/ 1158104 w 1702224"/>
                <a:gd name="connsiteY7" fmla="*/ 67904 h 1111502"/>
                <a:gd name="connsiteX8" fmla="*/ 1051962 w 1702224"/>
                <a:gd name="connsiteY8" fmla="*/ 26660 h 1111502"/>
                <a:gd name="connsiteX9" fmla="*/ 1034306 w 1702224"/>
                <a:gd name="connsiteY9" fmla="*/ 15685 h 1111502"/>
                <a:gd name="connsiteX10" fmla="*/ 1014877 w 1702224"/>
                <a:gd name="connsiteY10" fmla="*/ 7573 h 1111502"/>
                <a:gd name="connsiteX11" fmla="*/ 985700 w 1702224"/>
                <a:gd name="connsiteY11" fmla="*/ 3687 h 1111502"/>
                <a:gd name="connsiteX12" fmla="*/ 843972 w 1702224"/>
                <a:gd name="connsiteY12" fmla="*/ 46021 h 1111502"/>
                <a:gd name="connsiteX13" fmla="*/ 808046 w 1702224"/>
                <a:gd name="connsiteY13" fmla="*/ 103080 h 1111502"/>
                <a:gd name="connsiteX14" fmla="*/ 811932 w 1702224"/>
                <a:gd name="connsiteY14" fmla="*/ 143301 h 1111502"/>
                <a:gd name="connsiteX15" fmla="*/ 820453 w 1702224"/>
                <a:gd name="connsiteY15" fmla="*/ 144937 h 1111502"/>
                <a:gd name="connsiteX16" fmla="*/ 814113 w 1702224"/>
                <a:gd name="connsiteY16" fmla="*/ 186658 h 1111502"/>
                <a:gd name="connsiteX17" fmla="*/ 670477 w 1702224"/>
                <a:gd name="connsiteY17" fmla="*/ 312092 h 1111502"/>
                <a:gd name="connsiteX18" fmla="*/ 540680 w 1702224"/>
                <a:gd name="connsiteY18" fmla="*/ 409850 h 1111502"/>
                <a:gd name="connsiteX19" fmla="*/ 486143 w 1702224"/>
                <a:gd name="connsiteY19" fmla="*/ 524581 h 1111502"/>
                <a:gd name="connsiteX20" fmla="*/ 473940 w 1702224"/>
                <a:gd name="connsiteY20" fmla="*/ 555872 h 1111502"/>
                <a:gd name="connsiteX21" fmla="*/ 392476 w 1702224"/>
                <a:gd name="connsiteY21" fmla="*/ 654515 h 1111502"/>
                <a:gd name="connsiteX22" fmla="*/ 291310 w 1702224"/>
                <a:gd name="connsiteY22" fmla="*/ 702985 h 1111502"/>
                <a:gd name="connsiteX23" fmla="*/ 251294 w 1702224"/>
                <a:gd name="connsiteY23" fmla="*/ 705371 h 1111502"/>
                <a:gd name="connsiteX24" fmla="*/ 203097 w 1702224"/>
                <a:gd name="connsiteY24" fmla="*/ 697599 h 1111502"/>
                <a:gd name="connsiteX25" fmla="*/ 203097 w 1702224"/>
                <a:gd name="connsiteY25" fmla="*/ 697599 h 1111502"/>
                <a:gd name="connsiteX26" fmla="*/ 104931 w 1702224"/>
                <a:gd name="connsiteY26" fmla="*/ 657583 h 1111502"/>
                <a:gd name="connsiteX27" fmla="*/ 62188 w 1702224"/>
                <a:gd name="connsiteY27" fmla="*/ 651788 h 1111502"/>
                <a:gd name="connsiteX28" fmla="*/ 356 w 1702224"/>
                <a:gd name="connsiteY28" fmla="*/ 722823 h 1111502"/>
                <a:gd name="connsiteX29" fmla="*/ 2879 w 1702224"/>
                <a:gd name="connsiteY29" fmla="*/ 729094 h 1111502"/>
                <a:gd name="connsiteX30" fmla="*/ 1516 w 1702224"/>
                <a:gd name="connsiteY30" fmla="*/ 741774 h 1111502"/>
                <a:gd name="connsiteX31" fmla="*/ 98523 w 1702224"/>
                <a:gd name="connsiteY31" fmla="*/ 837554 h 1111502"/>
                <a:gd name="connsiteX32" fmla="*/ 256407 w 1702224"/>
                <a:gd name="connsiteY32" fmla="*/ 909065 h 1111502"/>
                <a:gd name="connsiteX33" fmla="*/ 256407 w 1702224"/>
                <a:gd name="connsiteY33" fmla="*/ 909065 h 1111502"/>
                <a:gd name="connsiteX34" fmla="*/ 256407 w 1702224"/>
                <a:gd name="connsiteY34" fmla="*/ 909065 h 1111502"/>
                <a:gd name="connsiteX35" fmla="*/ 322123 w 1702224"/>
                <a:gd name="connsiteY35" fmla="*/ 921473 h 1111502"/>
                <a:gd name="connsiteX36" fmla="*/ 387976 w 1702224"/>
                <a:gd name="connsiteY36" fmla="*/ 918337 h 1111502"/>
                <a:gd name="connsiteX37" fmla="*/ 488733 w 1702224"/>
                <a:gd name="connsiteY37" fmla="*/ 864550 h 1111502"/>
                <a:gd name="connsiteX38" fmla="*/ 540407 w 1702224"/>
                <a:gd name="connsiteY38" fmla="*/ 825215 h 1111502"/>
                <a:gd name="connsiteX39" fmla="*/ 697200 w 1702224"/>
                <a:gd name="connsiteY39" fmla="*/ 717505 h 1111502"/>
                <a:gd name="connsiteX40" fmla="*/ 697200 w 1702224"/>
                <a:gd name="connsiteY40" fmla="*/ 717505 h 1111502"/>
                <a:gd name="connsiteX41" fmla="*/ 738444 w 1702224"/>
                <a:gd name="connsiteY41" fmla="*/ 693509 h 1111502"/>
                <a:gd name="connsiteX42" fmla="*/ 764008 w 1702224"/>
                <a:gd name="connsiteY42" fmla="*/ 700121 h 1111502"/>
                <a:gd name="connsiteX43" fmla="*/ 788617 w 1702224"/>
                <a:gd name="connsiteY43" fmla="*/ 736525 h 1111502"/>
                <a:gd name="connsiteX44" fmla="*/ 824748 w 1702224"/>
                <a:gd name="connsiteY44" fmla="*/ 829715 h 1111502"/>
                <a:gd name="connsiteX45" fmla="*/ 831497 w 1702224"/>
                <a:gd name="connsiteY45" fmla="*/ 959648 h 1111502"/>
                <a:gd name="connsiteX46" fmla="*/ 850244 w 1702224"/>
                <a:gd name="connsiteY46" fmla="*/ 1091150 h 1111502"/>
                <a:gd name="connsiteX47" fmla="*/ 877649 w 1702224"/>
                <a:gd name="connsiteY47" fmla="*/ 1109556 h 1111502"/>
                <a:gd name="connsiteX48" fmla="*/ 1027966 w 1702224"/>
                <a:gd name="connsiteY48" fmla="*/ 1075880 h 1111502"/>
                <a:gd name="connsiteX49" fmla="*/ 1194644 w 1702224"/>
                <a:gd name="connsiteY49" fmla="*/ 1053929 h 1111502"/>
                <a:gd name="connsiteX50" fmla="*/ 1316124 w 1702224"/>
                <a:gd name="connsiteY50" fmla="*/ 1040363 h 1111502"/>
                <a:gd name="connsiteX51" fmla="*/ 1487847 w 1702224"/>
                <a:gd name="connsiteY51" fmla="*/ 1047725 h 1111502"/>
                <a:gd name="connsiteX52" fmla="*/ 1513343 w 1702224"/>
                <a:gd name="connsiteY52" fmla="*/ 1053247 h 1111502"/>
                <a:gd name="connsiteX53" fmla="*/ 1530181 w 1702224"/>
                <a:gd name="connsiteY53" fmla="*/ 1044044 h 1111502"/>
                <a:gd name="connsiteX54" fmla="*/ 1539930 w 1702224"/>
                <a:gd name="connsiteY54" fmla="*/ 1017798 h 1111502"/>
                <a:gd name="connsiteX55" fmla="*/ 1531340 w 1702224"/>
                <a:gd name="connsiteY55" fmla="*/ 945673 h 1111502"/>
                <a:gd name="connsiteX56" fmla="*/ 1493983 w 1702224"/>
                <a:gd name="connsiteY56" fmla="*/ 669104 h 1111502"/>
                <a:gd name="connsiteX57" fmla="*/ 1512661 w 1702224"/>
                <a:gd name="connsiteY57" fmla="*/ 650970 h 1111502"/>
                <a:gd name="connsiteX58" fmla="*/ 1578787 w 1702224"/>
                <a:gd name="connsiteY58" fmla="*/ 659492 h 1111502"/>
                <a:gd name="connsiteX59" fmla="*/ 1678453 w 1702224"/>
                <a:gd name="connsiteY59" fmla="*/ 607341 h 1111502"/>
                <a:gd name="connsiteX60" fmla="*/ 1693110 w 1702224"/>
                <a:gd name="connsiteY60" fmla="*/ 585253 h 1111502"/>
                <a:gd name="connsiteX61" fmla="*/ 1665092 w 1702224"/>
                <a:gd name="connsiteY61" fmla="*/ 402760 h 11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02224" h="1111502">
                  <a:moveTo>
                    <a:pt x="1665092" y="402760"/>
                  </a:moveTo>
                  <a:cubicBezTo>
                    <a:pt x="1640346" y="368470"/>
                    <a:pt x="1610691" y="338611"/>
                    <a:pt x="1581787" y="308002"/>
                  </a:cubicBezTo>
                  <a:cubicBezTo>
                    <a:pt x="1543270" y="267236"/>
                    <a:pt x="1503117" y="227969"/>
                    <a:pt x="1467532" y="184476"/>
                  </a:cubicBezTo>
                  <a:cubicBezTo>
                    <a:pt x="1454511" y="154481"/>
                    <a:pt x="1429016" y="134848"/>
                    <a:pt x="1406656" y="112829"/>
                  </a:cubicBezTo>
                  <a:cubicBezTo>
                    <a:pt x="1391453" y="97899"/>
                    <a:pt x="1372434" y="88151"/>
                    <a:pt x="1352051" y="81606"/>
                  </a:cubicBezTo>
                  <a:cubicBezTo>
                    <a:pt x="1347688" y="82629"/>
                    <a:pt x="1343256" y="82288"/>
                    <a:pt x="1338894" y="81606"/>
                  </a:cubicBezTo>
                  <a:cubicBezTo>
                    <a:pt x="1284629" y="73426"/>
                    <a:pt x="1230433" y="65109"/>
                    <a:pt x="1175283" y="68722"/>
                  </a:cubicBezTo>
                  <a:cubicBezTo>
                    <a:pt x="1169557" y="67768"/>
                    <a:pt x="1163831" y="68177"/>
                    <a:pt x="1158104" y="67904"/>
                  </a:cubicBezTo>
                  <a:cubicBezTo>
                    <a:pt x="1118156" y="65995"/>
                    <a:pt x="1078821" y="62382"/>
                    <a:pt x="1051962" y="26660"/>
                  </a:cubicBezTo>
                  <a:cubicBezTo>
                    <a:pt x="1047531" y="20798"/>
                    <a:pt x="1040441" y="19025"/>
                    <a:pt x="1034306" y="15685"/>
                  </a:cubicBezTo>
                  <a:cubicBezTo>
                    <a:pt x="1029329" y="9345"/>
                    <a:pt x="1022717" y="6891"/>
                    <a:pt x="1014877" y="7573"/>
                  </a:cubicBezTo>
                  <a:cubicBezTo>
                    <a:pt x="1006560" y="-4289"/>
                    <a:pt x="995857" y="551"/>
                    <a:pt x="985700" y="3687"/>
                  </a:cubicBezTo>
                  <a:cubicBezTo>
                    <a:pt x="938662" y="18548"/>
                    <a:pt x="892237" y="35182"/>
                    <a:pt x="843972" y="46021"/>
                  </a:cubicBezTo>
                  <a:cubicBezTo>
                    <a:pt x="824680" y="60473"/>
                    <a:pt x="803888" y="74244"/>
                    <a:pt x="808046" y="103080"/>
                  </a:cubicBezTo>
                  <a:cubicBezTo>
                    <a:pt x="809955" y="116442"/>
                    <a:pt x="810296" y="129871"/>
                    <a:pt x="811932" y="143301"/>
                  </a:cubicBezTo>
                  <a:cubicBezTo>
                    <a:pt x="814590" y="143165"/>
                    <a:pt x="817386" y="143642"/>
                    <a:pt x="820453" y="144937"/>
                  </a:cubicBezTo>
                  <a:cubicBezTo>
                    <a:pt x="830270" y="160616"/>
                    <a:pt x="825225" y="175273"/>
                    <a:pt x="814113" y="186658"/>
                  </a:cubicBezTo>
                  <a:cubicBezTo>
                    <a:pt x="769598" y="232196"/>
                    <a:pt x="727332" y="279847"/>
                    <a:pt x="670477" y="312092"/>
                  </a:cubicBezTo>
                  <a:cubicBezTo>
                    <a:pt x="623303" y="338815"/>
                    <a:pt x="582196" y="375150"/>
                    <a:pt x="540680" y="409850"/>
                  </a:cubicBezTo>
                  <a:cubicBezTo>
                    <a:pt x="506253" y="438618"/>
                    <a:pt x="489960" y="479520"/>
                    <a:pt x="486143" y="524581"/>
                  </a:cubicBezTo>
                  <a:cubicBezTo>
                    <a:pt x="485120" y="536239"/>
                    <a:pt x="483484" y="548032"/>
                    <a:pt x="473940" y="555872"/>
                  </a:cubicBezTo>
                  <a:cubicBezTo>
                    <a:pt x="440264" y="583413"/>
                    <a:pt x="417768" y="620362"/>
                    <a:pt x="392476" y="654515"/>
                  </a:cubicBezTo>
                  <a:cubicBezTo>
                    <a:pt x="366435" y="689760"/>
                    <a:pt x="334940" y="707007"/>
                    <a:pt x="291310" y="702985"/>
                  </a:cubicBezTo>
                  <a:cubicBezTo>
                    <a:pt x="278017" y="701758"/>
                    <a:pt x="264587" y="703053"/>
                    <a:pt x="251294" y="705371"/>
                  </a:cubicBezTo>
                  <a:cubicBezTo>
                    <a:pt x="234592" y="708234"/>
                    <a:pt x="218163" y="706393"/>
                    <a:pt x="203097" y="697599"/>
                  </a:cubicBezTo>
                  <a:cubicBezTo>
                    <a:pt x="203097" y="697599"/>
                    <a:pt x="203097" y="697599"/>
                    <a:pt x="203097" y="697599"/>
                  </a:cubicBezTo>
                  <a:cubicBezTo>
                    <a:pt x="170307" y="684374"/>
                    <a:pt x="137312" y="671762"/>
                    <a:pt x="104931" y="657583"/>
                  </a:cubicBezTo>
                  <a:cubicBezTo>
                    <a:pt x="90819" y="651379"/>
                    <a:pt x="77322" y="647221"/>
                    <a:pt x="62188" y="651788"/>
                  </a:cubicBezTo>
                  <a:cubicBezTo>
                    <a:pt x="35124" y="669854"/>
                    <a:pt x="19376" y="697804"/>
                    <a:pt x="356" y="722823"/>
                  </a:cubicBezTo>
                  <a:cubicBezTo>
                    <a:pt x="1516" y="724527"/>
                    <a:pt x="2401" y="726572"/>
                    <a:pt x="2879" y="729094"/>
                  </a:cubicBezTo>
                  <a:cubicBezTo>
                    <a:pt x="1583" y="733321"/>
                    <a:pt x="-2029" y="738843"/>
                    <a:pt x="1516" y="741774"/>
                  </a:cubicBezTo>
                  <a:cubicBezTo>
                    <a:pt x="36760" y="770815"/>
                    <a:pt x="56734" y="815262"/>
                    <a:pt x="98523" y="837554"/>
                  </a:cubicBezTo>
                  <a:cubicBezTo>
                    <a:pt x="149583" y="864823"/>
                    <a:pt x="200916" y="891477"/>
                    <a:pt x="256407" y="909065"/>
                  </a:cubicBezTo>
                  <a:cubicBezTo>
                    <a:pt x="256407" y="909065"/>
                    <a:pt x="256407" y="909065"/>
                    <a:pt x="256407" y="909065"/>
                  </a:cubicBezTo>
                  <a:cubicBezTo>
                    <a:pt x="256407" y="909065"/>
                    <a:pt x="256407" y="909065"/>
                    <a:pt x="256407" y="909065"/>
                  </a:cubicBezTo>
                  <a:cubicBezTo>
                    <a:pt x="278699" y="911043"/>
                    <a:pt x="300377" y="916224"/>
                    <a:pt x="322123" y="921473"/>
                  </a:cubicBezTo>
                  <a:cubicBezTo>
                    <a:pt x="344347" y="926858"/>
                    <a:pt x="366366" y="926654"/>
                    <a:pt x="387976" y="918337"/>
                  </a:cubicBezTo>
                  <a:cubicBezTo>
                    <a:pt x="423834" y="904634"/>
                    <a:pt x="458943" y="889978"/>
                    <a:pt x="488733" y="864550"/>
                  </a:cubicBezTo>
                  <a:cubicBezTo>
                    <a:pt x="505162" y="850507"/>
                    <a:pt x="523160" y="838236"/>
                    <a:pt x="540407" y="825215"/>
                  </a:cubicBezTo>
                  <a:cubicBezTo>
                    <a:pt x="589695" y="784994"/>
                    <a:pt x="642732" y="750159"/>
                    <a:pt x="697200" y="717505"/>
                  </a:cubicBezTo>
                  <a:lnTo>
                    <a:pt x="697200" y="717505"/>
                  </a:lnTo>
                  <a:cubicBezTo>
                    <a:pt x="710903" y="709461"/>
                    <a:pt x="724537" y="701280"/>
                    <a:pt x="738444" y="693509"/>
                  </a:cubicBezTo>
                  <a:cubicBezTo>
                    <a:pt x="748806" y="687714"/>
                    <a:pt x="757191" y="688260"/>
                    <a:pt x="764008" y="700121"/>
                  </a:cubicBezTo>
                  <a:cubicBezTo>
                    <a:pt x="771302" y="712801"/>
                    <a:pt x="781119" y="723981"/>
                    <a:pt x="788617" y="736525"/>
                  </a:cubicBezTo>
                  <a:cubicBezTo>
                    <a:pt x="806001" y="765429"/>
                    <a:pt x="824271" y="793584"/>
                    <a:pt x="824748" y="829715"/>
                  </a:cubicBezTo>
                  <a:cubicBezTo>
                    <a:pt x="825362" y="873071"/>
                    <a:pt x="827475" y="916496"/>
                    <a:pt x="831497" y="959648"/>
                  </a:cubicBezTo>
                  <a:cubicBezTo>
                    <a:pt x="835587" y="1003687"/>
                    <a:pt x="827679" y="1049293"/>
                    <a:pt x="850244" y="1091150"/>
                  </a:cubicBezTo>
                  <a:cubicBezTo>
                    <a:pt x="856925" y="1103626"/>
                    <a:pt x="863810" y="1110374"/>
                    <a:pt x="877649" y="1109556"/>
                  </a:cubicBezTo>
                  <a:cubicBezTo>
                    <a:pt x="889101" y="1120668"/>
                    <a:pt x="988290" y="1080788"/>
                    <a:pt x="1027966" y="1075880"/>
                  </a:cubicBezTo>
                  <a:cubicBezTo>
                    <a:pt x="1083593" y="1068995"/>
                    <a:pt x="1138880" y="1058701"/>
                    <a:pt x="1194644" y="1053929"/>
                  </a:cubicBezTo>
                  <a:cubicBezTo>
                    <a:pt x="1235274" y="1050452"/>
                    <a:pt x="1275085" y="1041249"/>
                    <a:pt x="1316124" y="1040363"/>
                  </a:cubicBezTo>
                  <a:cubicBezTo>
                    <a:pt x="1373592" y="1039136"/>
                    <a:pt x="1430652" y="1044794"/>
                    <a:pt x="1487847" y="1047725"/>
                  </a:cubicBezTo>
                  <a:cubicBezTo>
                    <a:pt x="1496164" y="1048134"/>
                    <a:pt x="1506049" y="1046157"/>
                    <a:pt x="1513343" y="1053247"/>
                  </a:cubicBezTo>
                  <a:cubicBezTo>
                    <a:pt x="1515729" y="1055429"/>
                    <a:pt x="1523909" y="1046703"/>
                    <a:pt x="1530181" y="1044044"/>
                  </a:cubicBezTo>
                  <a:cubicBezTo>
                    <a:pt x="1542656" y="1038727"/>
                    <a:pt x="1541429" y="1027751"/>
                    <a:pt x="1539930" y="1017798"/>
                  </a:cubicBezTo>
                  <a:cubicBezTo>
                    <a:pt x="1536180" y="993802"/>
                    <a:pt x="1534340" y="969670"/>
                    <a:pt x="1531340" y="945673"/>
                  </a:cubicBezTo>
                  <a:cubicBezTo>
                    <a:pt x="1519751" y="853370"/>
                    <a:pt x="1506594" y="761271"/>
                    <a:pt x="1493983" y="669104"/>
                  </a:cubicBezTo>
                  <a:cubicBezTo>
                    <a:pt x="1491392" y="649948"/>
                    <a:pt x="1493232" y="648652"/>
                    <a:pt x="1512661" y="650970"/>
                  </a:cubicBezTo>
                  <a:cubicBezTo>
                    <a:pt x="1534681" y="653561"/>
                    <a:pt x="1555882" y="660991"/>
                    <a:pt x="1578787" y="659492"/>
                  </a:cubicBezTo>
                  <a:cubicBezTo>
                    <a:pt x="1620167" y="656765"/>
                    <a:pt x="1648935" y="631610"/>
                    <a:pt x="1678453" y="607341"/>
                  </a:cubicBezTo>
                  <a:cubicBezTo>
                    <a:pt x="1685339" y="601683"/>
                    <a:pt x="1690860" y="593979"/>
                    <a:pt x="1693110" y="585253"/>
                  </a:cubicBezTo>
                  <a:cubicBezTo>
                    <a:pt x="1709607" y="520423"/>
                    <a:pt x="1705653" y="458796"/>
                    <a:pt x="1665092" y="402760"/>
                  </a:cubicBezTo>
                  <a:close/>
                </a:path>
              </a:pathLst>
            </a:custGeom>
            <a:solidFill>
              <a:srgbClr val="A8ADC3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704C6C8-2DA9-4C29-9A6C-F95B855BD316}"/>
                </a:ext>
              </a:extLst>
            </p:cNvPr>
            <p:cNvSpPr/>
            <p:nvPr/>
          </p:nvSpPr>
          <p:spPr>
            <a:xfrm>
              <a:off x="7006002" y="1785314"/>
              <a:ext cx="191980" cy="180940"/>
            </a:xfrm>
            <a:custGeom>
              <a:avLst/>
              <a:gdLst>
                <a:gd name="connsiteX0" fmla="*/ 132808 w 191980"/>
                <a:gd name="connsiteY0" fmla="*/ 180941 h 180940"/>
                <a:gd name="connsiteX1" fmla="*/ 73977 w 191980"/>
                <a:gd name="connsiteY1" fmla="*/ 168397 h 180940"/>
                <a:gd name="connsiteX2" fmla="*/ 19712 w 191980"/>
                <a:gd name="connsiteY2" fmla="*/ 130017 h 180940"/>
                <a:gd name="connsiteX3" fmla="*/ 6555 w 191980"/>
                <a:gd name="connsiteY3" fmla="*/ 111611 h 180940"/>
                <a:gd name="connsiteX4" fmla="*/ 18963 w 191980"/>
                <a:gd name="connsiteY4" fmla="*/ 4651 h 180940"/>
                <a:gd name="connsiteX5" fmla="*/ 77317 w 191980"/>
                <a:gd name="connsiteY5" fmla="*/ 10991 h 180940"/>
                <a:gd name="connsiteX6" fmla="*/ 140920 w 191980"/>
                <a:gd name="connsiteY6" fmla="*/ 8945 h 180940"/>
                <a:gd name="connsiteX7" fmla="*/ 170984 w 191980"/>
                <a:gd name="connsiteY7" fmla="*/ 20398 h 180940"/>
                <a:gd name="connsiteX8" fmla="*/ 191981 w 191980"/>
                <a:gd name="connsiteY8" fmla="*/ 103635 h 180940"/>
                <a:gd name="connsiteX9" fmla="*/ 132808 w 191980"/>
                <a:gd name="connsiteY9" fmla="*/ 180941 h 18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980" h="180940">
                  <a:moveTo>
                    <a:pt x="132808" y="180941"/>
                  </a:moveTo>
                  <a:cubicBezTo>
                    <a:pt x="114197" y="172692"/>
                    <a:pt x="92928" y="179918"/>
                    <a:pt x="73977" y="168397"/>
                  </a:cubicBezTo>
                  <a:cubicBezTo>
                    <a:pt x="54888" y="156740"/>
                    <a:pt x="36550" y="144606"/>
                    <a:pt x="19712" y="130017"/>
                  </a:cubicBezTo>
                  <a:cubicBezTo>
                    <a:pt x="13850" y="124904"/>
                    <a:pt x="8464" y="118837"/>
                    <a:pt x="6555" y="111611"/>
                  </a:cubicBezTo>
                  <a:cubicBezTo>
                    <a:pt x="-3125" y="74458"/>
                    <a:pt x="-4420" y="38054"/>
                    <a:pt x="18963" y="4651"/>
                  </a:cubicBezTo>
                  <a:cubicBezTo>
                    <a:pt x="39550" y="-3871"/>
                    <a:pt x="59320" y="-53"/>
                    <a:pt x="77317" y="10991"/>
                  </a:cubicBezTo>
                  <a:cubicBezTo>
                    <a:pt x="99472" y="24557"/>
                    <a:pt x="119378" y="24011"/>
                    <a:pt x="140920" y="8945"/>
                  </a:cubicBezTo>
                  <a:cubicBezTo>
                    <a:pt x="160076" y="-4416"/>
                    <a:pt x="164644" y="-1962"/>
                    <a:pt x="170984" y="20398"/>
                  </a:cubicBezTo>
                  <a:cubicBezTo>
                    <a:pt x="178755" y="47939"/>
                    <a:pt x="188776" y="74935"/>
                    <a:pt x="191981" y="103635"/>
                  </a:cubicBezTo>
                  <a:cubicBezTo>
                    <a:pt x="178210" y="133903"/>
                    <a:pt x="155032" y="157081"/>
                    <a:pt x="132808" y="180941"/>
                  </a:cubicBezTo>
                  <a:close/>
                </a:path>
              </a:pathLst>
            </a:custGeom>
            <a:solidFill>
              <a:srgbClr val="FDC092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5F2F2DB6-4D95-4962-B27C-D7EF24B6CC8B}"/>
                </a:ext>
              </a:extLst>
            </p:cNvPr>
            <p:cNvSpPr/>
            <p:nvPr/>
          </p:nvSpPr>
          <p:spPr>
            <a:xfrm>
              <a:off x="7721161" y="1087667"/>
              <a:ext cx="261947" cy="322857"/>
            </a:xfrm>
            <a:custGeom>
              <a:avLst/>
              <a:gdLst>
                <a:gd name="connsiteX0" fmla="*/ 235224 w 261947"/>
                <a:gd name="connsiteY0" fmla="*/ 294430 h 322857"/>
                <a:gd name="connsiteX1" fmla="*/ 173870 w 261947"/>
                <a:gd name="connsiteY1" fmla="*/ 322858 h 322857"/>
                <a:gd name="connsiteX2" fmla="*/ 147352 w 261947"/>
                <a:gd name="connsiteY2" fmla="*/ 310723 h 322857"/>
                <a:gd name="connsiteX3" fmla="*/ 49935 w 261947"/>
                <a:gd name="connsiteY3" fmla="*/ 195037 h 322857"/>
                <a:gd name="connsiteX4" fmla="*/ 38346 w 261947"/>
                <a:gd name="connsiteY4" fmla="*/ 173222 h 322857"/>
                <a:gd name="connsiteX5" fmla="*/ 2352 w 261947"/>
                <a:gd name="connsiteY5" fmla="*/ 64149 h 322857"/>
                <a:gd name="connsiteX6" fmla="*/ 4193 w 261947"/>
                <a:gd name="connsiteY6" fmla="*/ 43220 h 322857"/>
                <a:gd name="connsiteX7" fmla="*/ 32825 w 261947"/>
                <a:gd name="connsiteY7" fmla="*/ 0 h 322857"/>
                <a:gd name="connsiteX8" fmla="*/ 136035 w 261947"/>
                <a:gd name="connsiteY8" fmla="*/ 128025 h 322857"/>
                <a:gd name="connsiteX9" fmla="*/ 155123 w 261947"/>
                <a:gd name="connsiteY9" fmla="*/ 142273 h 322857"/>
                <a:gd name="connsiteX10" fmla="*/ 149465 w 261947"/>
                <a:gd name="connsiteY10" fmla="*/ 116777 h 322857"/>
                <a:gd name="connsiteX11" fmla="*/ 120424 w 261947"/>
                <a:gd name="connsiteY11" fmla="*/ 71920 h 322857"/>
                <a:gd name="connsiteX12" fmla="*/ 140398 w 261947"/>
                <a:gd name="connsiteY12" fmla="*/ 39607 h 322857"/>
                <a:gd name="connsiteX13" fmla="*/ 192617 w 261947"/>
                <a:gd name="connsiteY13" fmla="*/ 77238 h 322857"/>
                <a:gd name="connsiteX14" fmla="*/ 196776 w 261947"/>
                <a:gd name="connsiteY14" fmla="*/ 91894 h 322857"/>
                <a:gd name="connsiteX15" fmla="*/ 255062 w 261947"/>
                <a:gd name="connsiteY15" fmla="*/ 191629 h 322857"/>
                <a:gd name="connsiteX16" fmla="*/ 261947 w 261947"/>
                <a:gd name="connsiteY16" fmla="*/ 200423 h 322857"/>
                <a:gd name="connsiteX17" fmla="*/ 248926 w 261947"/>
                <a:gd name="connsiteY17" fmla="*/ 213852 h 322857"/>
                <a:gd name="connsiteX18" fmla="*/ 232702 w 261947"/>
                <a:gd name="connsiteY18" fmla="*/ 258709 h 322857"/>
                <a:gd name="connsiteX19" fmla="*/ 235224 w 261947"/>
                <a:gd name="connsiteY19" fmla="*/ 294430 h 32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7" h="322857">
                  <a:moveTo>
                    <a:pt x="235224" y="294430"/>
                  </a:moveTo>
                  <a:cubicBezTo>
                    <a:pt x="215863" y="306292"/>
                    <a:pt x="198752" y="322858"/>
                    <a:pt x="173870" y="322858"/>
                  </a:cubicBezTo>
                  <a:cubicBezTo>
                    <a:pt x="162963" y="322858"/>
                    <a:pt x="154578" y="319449"/>
                    <a:pt x="147352" y="310723"/>
                  </a:cubicBezTo>
                  <a:cubicBezTo>
                    <a:pt x="115175" y="271934"/>
                    <a:pt x="82453" y="233554"/>
                    <a:pt x="49935" y="195037"/>
                  </a:cubicBezTo>
                  <a:cubicBezTo>
                    <a:pt x="44482" y="188561"/>
                    <a:pt x="41005" y="181267"/>
                    <a:pt x="38346" y="173222"/>
                  </a:cubicBezTo>
                  <a:cubicBezTo>
                    <a:pt x="26553" y="136819"/>
                    <a:pt x="14623" y="100416"/>
                    <a:pt x="2352" y="64149"/>
                  </a:cubicBezTo>
                  <a:cubicBezTo>
                    <a:pt x="-170" y="56582"/>
                    <a:pt x="-2011" y="49697"/>
                    <a:pt x="4193" y="43220"/>
                  </a:cubicBezTo>
                  <a:cubicBezTo>
                    <a:pt x="13669" y="28904"/>
                    <a:pt x="23144" y="14657"/>
                    <a:pt x="32825" y="0"/>
                  </a:cubicBezTo>
                  <a:cubicBezTo>
                    <a:pt x="73182" y="38448"/>
                    <a:pt x="108085" y="80305"/>
                    <a:pt x="136035" y="128025"/>
                  </a:cubicBezTo>
                  <a:cubicBezTo>
                    <a:pt x="139921" y="134706"/>
                    <a:pt x="143193" y="150453"/>
                    <a:pt x="155123" y="142273"/>
                  </a:cubicBezTo>
                  <a:cubicBezTo>
                    <a:pt x="167667" y="133683"/>
                    <a:pt x="155055" y="124071"/>
                    <a:pt x="149465" y="116777"/>
                  </a:cubicBezTo>
                  <a:cubicBezTo>
                    <a:pt x="138626" y="102529"/>
                    <a:pt x="128264" y="88077"/>
                    <a:pt x="120424" y="71920"/>
                  </a:cubicBezTo>
                  <a:cubicBezTo>
                    <a:pt x="112312" y="55218"/>
                    <a:pt x="121583" y="40084"/>
                    <a:pt x="140398" y="39607"/>
                  </a:cubicBezTo>
                  <a:cubicBezTo>
                    <a:pt x="163917" y="39062"/>
                    <a:pt x="182255" y="52151"/>
                    <a:pt x="192617" y="77238"/>
                  </a:cubicBezTo>
                  <a:cubicBezTo>
                    <a:pt x="194526" y="81942"/>
                    <a:pt x="196844" y="86986"/>
                    <a:pt x="196776" y="91894"/>
                  </a:cubicBezTo>
                  <a:cubicBezTo>
                    <a:pt x="196367" y="136887"/>
                    <a:pt x="225135" y="164496"/>
                    <a:pt x="255062" y="191629"/>
                  </a:cubicBezTo>
                  <a:cubicBezTo>
                    <a:pt x="257789" y="194083"/>
                    <a:pt x="259629" y="197491"/>
                    <a:pt x="261947" y="200423"/>
                  </a:cubicBezTo>
                  <a:cubicBezTo>
                    <a:pt x="257652" y="204922"/>
                    <a:pt x="253766" y="209967"/>
                    <a:pt x="248926" y="213852"/>
                  </a:cubicBezTo>
                  <a:cubicBezTo>
                    <a:pt x="234338" y="225646"/>
                    <a:pt x="228339" y="239621"/>
                    <a:pt x="232702" y="258709"/>
                  </a:cubicBezTo>
                  <a:cubicBezTo>
                    <a:pt x="235292" y="270230"/>
                    <a:pt x="234474" y="282501"/>
                    <a:pt x="235224" y="294430"/>
                  </a:cubicBezTo>
                  <a:close/>
                </a:path>
              </a:pathLst>
            </a:custGeom>
            <a:solidFill>
              <a:srgbClr val="FDC091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B34E2E4-05F7-41A2-8E79-296D4EF2EF79}"/>
                </a:ext>
              </a:extLst>
            </p:cNvPr>
            <p:cNvSpPr/>
            <p:nvPr/>
          </p:nvSpPr>
          <p:spPr>
            <a:xfrm>
              <a:off x="8012830" y="2267165"/>
              <a:ext cx="643602" cy="82785"/>
            </a:xfrm>
            <a:custGeom>
              <a:avLst/>
              <a:gdLst>
                <a:gd name="connsiteX0" fmla="*/ 643602 w 643602"/>
                <a:gd name="connsiteY0" fmla="*/ 20653 h 82785"/>
                <a:gd name="connsiteX1" fmla="*/ 589066 w 643602"/>
                <a:gd name="connsiteY1" fmla="*/ 27879 h 82785"/>
                <a:gd name="connsiteX2" fmla="*/ 179972 w 643602"/>
                <a:gd name="connsiteY2" fmla="*/ 63668 h 82785"/>
                <a:gd name="connsiteX3" fmla="*/ 8862 w 643602"/>
                <a:gd name="connsiteY3" fmla="*/ 82756 h 82785"/>
                <a:gd name="connsiteX4" fmla="*/ 0 w 643602"/>
                <a:gd name="connsiteY4" fmla="*/ 80575 h 82785"/>
                <a:gd name="connsiteX5" fmla="*/ 214125 w 643602"/>
                <a:gd name="connsiteY5" fmla="*/ 28356 h 82785"/>
                <a:gd name="connsiteX6" fmla="*/ 403709 w 643602"/>
                <a:gd name="connsiteY6" fmla="*/ 3473 h 82785"/>
                <a:gd name="connsiteX7" fmla="*/ 603995 w 643602"/>
                <a:gd name="connsiteY7" fmla="*/ 10427 h 82785"/>
                <a:gd name="connsiteX8" fmla="*/ 643602 w 643602"/>
                <a:gd name="connsiteY8" fmla="*/ 20653 h 8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602" h="82785">
                  <a:moveTo>
                    <a:pt x="643602" y="20653"/>
                  </a:moveTo>
                  <a:cubicBezTo>
                    <a:pt x="626082" y="28015"/>
                    <a:pt x="607199" y="26174"/>
                    <a:pt x="589066" y="27879"/>
                  </a:cubicBezTo>
                  <a:cubicBezTo>
                    <a:pt x="452791" y="40490"/>
                    <a:pt x="316313" y="51875"/>
                    <a:pt x="179972" y="63668"/>
                  </a:cubicBezTo>
                  <a:cubicBezTo>
                    <a:pt x="134297" y="67622"/>
                    <a:pt x="54537" y="78802"/>
                    <a:pt x="8862" y="82756"/>
                  </a:cubicBezTo>
                  <a:cubicBezTo>
                    <a:pt x="5999" y="83029"/>
                    <a:pt x="2931" y="81325"/>
                    <a:pt x="0" y="80575"/>
                  </a:cubicBezTo>
                  <a:cubicBezTo>
                    <a:pt x="56855" y="52829"/>
                    <a:pt x="151476" y="34491"/>
                    <a:pt x="214125" y="28356"/>
                  </a:cubicBezTo>
                  <a:cubicBezTo>
                    <a:pt x="277524" y="22152"/>
                    <a:pt x="340309" y="9677"/>
                    <a:pt x="403709" y="3473"/>
                  </a:cubicBezTo>
                  <a:cubicBezTo>
                    <a:pt x="470516" y="-3003"/>
                    <a:pt x="537596" y="-276"/>
                    <a:pt x="603995" y="10427"/>
                  </a:cubicBezTo>
                  <a:cubicBezTo>
                    <a:pt x="617220" y="12540"/>
                    <a:pt x="633581" y="5314"/>
                    <a:pt x="643602" y="20653"/>
                  </a:cubicBezTo>
                  <a:close/>
                </a:path>
              </a:pathLst>
            </a:custGeom>
            <a:solidFill>
              <a:srgbClr val="010102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0E78623-5144-444F-A58B-0100E841200F}"/>
              </a:ext>
            </a:extLst>
          </p:cNvPr>
          <p:cNvSpPr txBox="1"/>
          <p:nvPr/>
        </p:nvSpPr>
        <p:spPr>
          <a:xfrm>
            <a:off x="747747" y="1794969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8C9244-5100-433E-B7EE-62CE27CB94DE}"/>
              </a:ext>
            </a:extLst>
          </p:cNvPr>
          <p:cNvSpPr txBox="1"/>
          <p:nvPr/>
        </p:nvSpPr>
        <p:spPr>
          <a:xfrm>
            <a:off x="2039858" y="2030651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4" name="Group 31">
            <a:extLst>
              <a:ext uri="{FF2B5EF4-FFF2-40B4-BE49-F238E27FC236}">
                <a16:creationId xmlns:a16="http://schemas.microsoft.com/office/drawing/2014/main" id="{1CE1CDE3-C3A2-4C7E-82FE-B151183A30B5}"/>
              </a:ext>
            </a:extLst>
          </p:cNvPr>
          <p:cNvGrpSpPr/>
          <p:nvPr/>
        </p:nvGrpSpPr>
        <p:grpSpPr>
          <a:xfrm>
            <a:off x="772285" y="3768787"/>
            <a:ext cx="1869058" cy="2421214"/>
            <a:chOff x="-475010" y="1042170"/>
            <a:chExt cx="3859356" cy="2421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83FE48-A08F-4DDE-9E78-F5F5A5D40445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BAC5EA-1B6A-4666-831D-68EDF455D65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7" name="Group 34">
            <a:extLst>
              <a:ext uri="{FF2B5EF4-FFF2-40B4-BE49-F238E27FC236}">
                <a16:creationId xmlns:a16="http://schemas.microsoft.com/office/drawing/2014/main" id="{975967B4-4392-4821-BE63-B856944FBE86}"/>
              </a:ext>
            </a:extLst>
          </p:cNvPr>
          <p:cNvGrpSpPr/>
          <p:nvPr/>
        </p:nvGrpSpPr>
        <p:grpSpPr>
          <a:xfrm>
            <a:off x="3070917" y="3768787"/>
            <a:ext cx="1869058" cy="2421214"/>
            <a:chOff x="-475010" y="1042170"/>
            <a:chExt cx="3859356" cy="242121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E8D9D1-A0B4-4539-AAAA-45F48B2D8F8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8FCCF3-16BC-460C-9379-25F621928C8D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40" name="Group 37">
            <a:extLst>
              <a:ext uri="{FF2B5EF4-FFF2-40B4-BE49-F238E27FC236}">
                <a16:creationId xmlns:a16="http://schemas.microsoft.com/office/drawing/2014/main" id="{F07CF5CF-4BB8-45FC-83A3-83A1257BE49E}"/>
              </a:ext>
            </a:extLst>
          </p:cNvPr>
          <p:cNvGrpSpPr/>
          <p:nvPr/>
        </p:nvGrpSpPr>
        <p:grpSpPr>
          <a:xfrm>
            <a:off x="5369548" y="3768787"/>
            <a:ext cx="1869058" cy="2421214"/>
            <a:chOff x="-475010" y="1042170"/>
            <a:chExt cx="3859356" cy="24212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57694A-C433-4736-BF8B-8F8FC780ED52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651A00-BD70-4FA6-8E1E-64F83933DE2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BAA631-AFC2-4452-8DCF-A08E90CB8ABB}"/>
              </a:ext>
            </a:extLst>
          </p:cNvPr>
          <p:cNvSpPr txBox="1"/>
          <p:nvPr/>
        </p:nvSpPr>
        <p:spPr>
          <a:xfrm>
            <a:off x="777784" y="2635708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B85E5-229D-4D10-93ED-B0B80B6EC89F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18CF3-1487-4040-923D-A4EDCA1E82C6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95530-0E83-4EC0-8ACB-A34D86275363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9B64D-132E-43DF-BB11-3D06B1A89AF2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3EDF4-DA72-44C7-9B96-79EB1989250F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이등변 삼각형 19">
            <a:extLst>
              <a:ext uri="{FF2B5EF4-FFF2-40B4-BE49-F238E27FC236}">
                <a16:creationId xmlns:a16="http://schemas.microsoft.com/office/drawing/2014/main" id="{E40BDC67-9B59-4484-A2D5-F6B88ABC01FE}"/>
              </a:ext>
            </a:extLst>
          </p:cNvPr>
          <p:cNvSpPr/>
          <p:nvPr/>
        </p:nvSpPr>
        <p:spPr>
          <a:xfrm>
            <a:off x="4549944" y="5244029"/>
            <a:ext cx="2985571" cy="1613971"/>
          </a:xfrm>
          <a:prstGeom prst="triangle">
            <a:avLst>
              <a:gd name="adj" fmla="val 498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3823BF73-9B16-43CA-B3D8-E8D4575EA785}"/>
              </a:ext>
            </a:extLst>
          </p:cNvPr>
          <p:cNvSpPr/>
          <p:nvPr/>
        </p:nvSpPr>
        <p:spPr>
          <a:xfrm flipV="1">
            <a:off x="4561072" y="-6158"/>
            <a:ext cx="2985571" cy="1613971"/>
          </a:xfrm>
          <a:prstGeom prst="triangle">
            <a:avLst>
              <a:gd name="adj" fmla="val 498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12B35749-1716-40D6-94CE-791B589BB676}"/>
              </a:ext>
            </a:extLst>
          </p:cNvPr>
          <p:cNvGrpSpPr/>
          <p:nvPr/>
        </p:nvGrpSpPr>
        <p:grpSpPr>
          <a:xfrm>
            <a:off x="9109499" y="2937413"/>
            <a:ext cx="1170203" cy="1146762"/>
            <a:chOff x="3482339" y="2600880"/>
            <a:chExt cx="1694497" cy="1660555"/>
          </a:xfrm>
          <a:solidFill>
            <a:schemeClr val="accent1"/>
          </a:solidFill>
        </p:grpSpPr>
        <p:sp>
          <p:nvSpPr>
            <p:cNvPr id="24" name="Freeform: Shape 10">
              <a:extLst>
                <a:ext uri="{FF2B5EF4-FFF2-40B4-BE49-F238E27FC236}">
                  <a16:creationId xmlns:a16="http://schemas.microsoft.com/office/drawing/2014/main" id="{D9429A62-9160-4AFD-A1EC-34CB9C63B5BF}"/>
                </a:ext>
              </a:extLst>
            </p:cNvPr>
            <p:cNvSpPr/>
            <p:nvPr/>
          </p:nvSpPr>
          <p:spPr>
            <a:xfrm>
              <a:off x="3482339" y="2600880"/>
              <a:ext cx="1694497" cy="1660555"/>
            </a:xfrm>
            <a:custGeom>
              <a:avLst/>
              <a:gdLst>
                <a:gd name="connsiteX0" fmla="*/ 1361123 w 1694497"/>
                <a:gd name="connsiteY0" fmla="*/ 1460580 h 1660555"/>
                <a:gd name="connsiteX1" fmla="*/ 1212532 w 1694497"/>
                <a:gd name="connsiteY1" fmla="*/ 1508205 h 1660555"/>
                <a:gd name="connsiteX2" fmla="*/ 1142048 w 1694497"/>
                <a:gd name="connsiteY2" fmla="*/ 1458675 h 1660555"/>
                <a:gd name="connsiteX3" fmla="*/ 1114425 w 1694497"/>
                <a:gd name="connsiteY3" fmla="*/ 1290082 h 1660555"/>
                <a:gd name="connsiteX4" fmla="*/ 1114425 w 1694497"/>
                <a:gd name="connsiteY4" fmla="*/ 1290082 h 1660555"/>
                <a:gd name="connsiteX5" fmla="*/ 1114425 w 1694497"/>
                <a:gd name="connsiteY5" fmla="*/ 1290082 h 1660555"/>
                <a:gd name="connsiteX6" fmla="*/ 1142048 w 1694497"/>
                <a:gd name="connsiteY6" fmla="*/ 1252935 h 1660555"/>
                <a:gd name="connsiteX7" fmla="*/ 1284923 w 1694497"/>
                <a:gd name="connsiteY7" fmla="*/ 547132 h 1660555"/>
                <a:gd name="connsiteX8" fmla="*/ 1039178 w 1694497"/>
                <a:gd name="connsiteY8" fmla="*/ 165180 h 1660555"/>
                <a:gd name="connsiteX9" fmla="*/ 1016317 w 1694497"/>
                <a:gd name="connsiteY9" fmla="*/ 103267 h 1660555"/>
                <a:gd name="connsiteX10" fmla="*/ 990600 w 1694497"/>
                <a:gd name="connsiteY10" fmla="*/ 18495 h 1660555"/>
                <a:gd name="connsiteX11" fmla="*/ 901065 w 1694497"/>
                <a:gd name="connsiteY11" fmla="*/ 9922 h 1660555"/>
                <a:gd name="connsiteX12" fmla="*/ 858203 w 1694497"/>
                <a:gd name="connsiteY12" fmla="*/ 83265 h 1660555"/>
                <a:gd name="connsiteX13" fmla="*/ 802957 w 1694497"/>
                <a:gd name="connsiteY13" fmla="*/ 148987 h 1660555"/>
                <a:gd name="connsiteX14" fmla="*/ 802005 w 1694497"/>
                <a:gd name="connsiteY14" fmla="*/ 104220 h 1660555"/>
                <a:gd name="connsiteX15" fmla="*/ 739140 w 1694497"/>
                <a:gd name="connsiteY15" fmla="*/ 4207 h 1660555"/>
                <a:gd name="connsiteX16" fmla="*/ 644842 w 1694497"/>
                <a:gd name="connsiteY16" fmla="*/ 89932 h 1660555"/>
                <a:gd name="connsiteX17" fmla="*/ 585788 w 1694497"/>
                <a:gd name="connsiteY17" fmla="*/ 176610 h 1660555"/>
                <a:gd name="connsiteX18" fmla="*/ 571500 w 1694497"/>
                <a:gd name="connsiteY18" fmla="*/ 188992 h 1660555"/>
                <a:gd name="connsiteX19" fmla="*/ 314325 w 1694497"/>
                <a:gd name="connsiteY19" fmla="*/ 793830 h 1660555"/>
                <a:gd name="connsiteX20" fmla="*/ 460057 w 1694497"/>
                <a:gd name="connsiteY20" fmla="*/ 1222455 h 1660555"/>
                <a:gd name="connsiteX21" fmla="*/ 501015 w 1694497"/>
                <a:gd name="connsiteY21" fmla="*/ 1395810 h 1660555"/>
                <a:gd name="connsiteX22" fmla="*/ 491490 w 1694497"/>
                <a:gd name="connsiteY22" fmla="*/ 1509157 h 1660555"/>
                <a:gd name="connsiteX23" fmla="*/ 328613 w 1694497"/>
                <a:gd name="connsiteY23" fmla="*/ 1464390 h 1660555"/>
                <a:gd name="connsiteX24" fmla="*/ 0 w 1694497"/>
                <a:gd name="connsiteY24" fmla="*/ 1555830 h 1660555"/>
                <a:gd name="connsiteX25" fmla="*/ 308610 w 1694497"/>
                <a:gd name="connsiteY25" fmla="*/ 1612027 h 1660555"/>
                <a:gd name="connsiteX26" fmla="*/ 805815 w 1694497"/>
                <a:gd name="connsiteY26" fmla="*/ 1595835 h 1660555"/>
                <a:gd name="connsiteX27" fmla="*/ 805815 w 1694497"/>
                <a:gd name="connsiteY27" fmla="*/ 1595835 h 1660555"/>
                <a:gd name="connsiteX28" fmla="*/ 805815 w 1694497"/>
                <a:gd name="connsiteY28" fmla="*/ 1595835 h 1660555"/>
                <a:gd name="connsiteX29" fmla="*/ 815340 w 1694497"/>
                <a:gd name="connsiteY29" fmla="*/ 1595835 h 1660555"/>
                <a:gd name="connsiteX30" fmla="*/ 832485 w 1694497"/>
                <a:gd name="connsiteY30" fmla="*/ 1592025 h 1660555"/>
                <a:gd name="connsiteX31" fmla="*/ 815340 w 1694497"/>
                <a:gd name="connsiteY31" fmla="*/ 1595835 h 1660555"/>
                <a:gd name="connsiteX32" fmla="*/ 934403 w 1694497"/>
                <a:gd name="connsiteY32" fmla="*/ 1620600 h 1660555"/>
                <a:gd name="connsiteX33" fmla="*/ 1250632 w 1694497"/>
                <a:gd name="connsiteY33" fmla="*/ 1645365 h 1660555"/>
                <a:gd name="connsiteX34" fmla="*/ 1529715 w 1694497"/>
                <a:gd name="connsiteY34" fmla="*/ 1575832 h 1660555"/>
                <a:gd name="connsiteX35" fmla="*/ 1694498 w 1694497"/>
                <a:gd name="connsiteY35" fmla="*/ 1575832 h 1660555"/>
                <a:gd name="connsiteX36" fmla="*/ 1361123 w 1694497"/>
                <a:gd name="connsiteY36" fmla="*/ 1460580 h 1660555"/>
                <a:gd name="connsiteX37" fmla="*/ 941070 w 1694497"/>
                <a:gd name="connsiteY37" fmla="*/ 31830 h 1660555"/>
                <a:gd name="connsiteX38" fmla="*/ 988695 w 1694497"/>
                <a:gd name="connsiteY38" fmla="*/ 83265 h 1660555"/>
                <a:gd name="connsiteX39" fmla="*/ 938213 w 1694497"/>
                <a:gd name="connsiteY39" fmla="*/ 134700 h 1660555"/>
                <a:gd name="connsiteX40" fmla="*/ 891540 w 1694497"/>
                <a:gd name="connsiteY40" fmla="*/ 84217 h 1660555"/>
                <a:gd name="connsiteX41" fmla="*/ 941070 w 1694497"/>
                <a:gd name="connsiteY41" fmla="*/ 31830 h 1660555"/>
                <a:gd name="connsiteX42" fmla="*/ 1029653 w 1694497"/>
                <a:gd name="connsiteY42" fmla="*/ 196612 h 1660555"/>
                <a:gd name="connsiteX43" fmla="*/ 1198245 w 1694497"/>
                <a:gd name="connsiteY43" fmla="*/ 423307 h 1660555"/>
                <a:gd name="connsiteX44" fmla="*/ 1302067 w 1694497"/>
                <a:gd name="connsiteY44" fmla="*/ 750967 h 1660555"/>
                <a:gd name="connsiteX45" fmla="*/ 1303020 w 1694497"/>
                <a:gd name="connsiteY45" fmla="*/ 790972 h 1660555"/>
                <a:gd name="connsiteX46" fmla="*/ 1302067 w 1694497"/>
                <a:gd name="connsiteY46" fmla="*/ 794782 h 1660555"/>
                <a:gd name="connsiteX47" fmla="*/ 1221105 w 1694497"/>
                <a:gd name="connsiteY47" fmla="*/ 1080532 h 1660555"/>
                <a:gd name="connsiteX48" fmla="*/ 1199198 w 1694497"/>
                <a:gd name="connsiteY48" fmla="*/ 1109107 h 1660555"/>
                <a:gd name="connsiteX49" fmla="*/ 1094423 w 1694497"/>
                <a:gd name="connsiteY49" fmla="*/ 445215 h 1660555"/>
                <a:gd name="connsiteX50" fmla="*/ 846772 w 1694497"/>
                <a:gd name="connsiteY50" fmla="*/ 175657 h 1660555"/>
                <a:gd name="connsiteX51" fmla="*/ 1029653 w 1694497"/>
                <a:gd name="connsiteY51" fmla="*/ 196612 h 1660555"/>
                <a:gd name="connsiteX52" fmla="*/ 494347 w 1694497"/>
                <a:gd name="connsiteY52" fmla="*/ 722392 h 1660555"/>
                <a:gd name="connsiteX53" fmla="*/ 501015 w 1694497"/>
                <a:gd name="connsiteY53" fmla="*/ 696675 h 1660555"/>
                <a:gd name="connsiteX54" fmla="*/ 567690 w 1694497"/>
                <a:gd name="connsiteY54" fmla="*/ 681435 h 1660555"/>
                <a:gd name="connsiteX55" fmla="*/ 721995 w 1694497"/>
                <a:gd name="connsiteY55" fmla="*/ 687150 h 1660555"/>
                <a:gd name="connsiteX56" fmla="*/ 732472 w 1694497"/>
                <a:gd name="connsiteY56" fmla="*/ 669052 h 1660555"/>
                <a:gd name="connsiteX57" fmla="*/ 716280 w 1694497"/>
                <a:gd name="connsiteY57" fmla="*/ 517605 h 1660555"/>
                <a:gd name="connsiteX58" fmla="*/ 743903 w 1694497"/>
                <a:gd name="connsiteY58" fmla="*/ 469980 h 1660555"/>
                <a:gd name="connsiteX59" fmla="*/ 777240 w 1694497"/>
                <a:gd name="connsiteY59" fmla="*/ 473790 h 1660555"/>
                <a:gd name="connsiteX60" fmla="*/ 799147 w 1694497"/>
                <a:gd name="connsiteY60" fmla="*/ 521415 h 1660555"/>
                <a:gd name="connsiteX61" fmla="*/ 785813 w 1694497"/>
                <a:gd name="connsiteY61" fmla="*/ 673815 h 1660555"/>
                <a:gd name="connsiteX62" fmla="*/ 815340 w 1694497"/>
                <a:gd name="connsiteY62" fmla="*/ 688102 h 1660555"/>
                <a:gd name="connsiteX63" fmla="*/ 975360 w 1694497"/>
                <a:gd name="connsiteY63" fmla="*/ 666195 h 1660555"/>
                <a:gd name="connsiteX64" fmla="*/ 1022032 w 1694497"/>
                <a:gd name="connsiteY64" fmla="*/ 704295 h 1660555"/>
                <a:gd name="connsiteX65" fmla="*/ 1000125 w 1694497"/>
                <a:gd name="connsiteY65" fmla="*/ 744300 h 1660555"/>
                <a:gd name="connsiteX66" fmla="*/ 962025 w 1694497"/>
                <a:gd name="connsiteY66" fmla="*/ 753825 h 1660555"/>
                <a:gd name="connsiteX67" fmla="*/ 796290 w 1694497"/>
                <a:gd name="connsiteY67" fmla="*/ 738585 h 1660555"/>
                <a:gd name="connsiteX68" fmla="*/ 783907 w 1694497"/>
                <a:gd name="connsiteY68" fmla="*/ 764302 h 1660555"/>
                <a:gd name="connsiteX69" fmla="*/ 783907 w 1694497"/>
                <a:gd name="connsiteY69" fmla="*/ 841455 h 1660555"/>
                <a:gd name="connsiteX70" fmla="*/ 800100 w 1694497"/>
                <a:gd name="connsiteY70" fmla="*/ 940515 h 1660555"/>
                <a:gd name="connsiteX71" fmla="*/ 768667 w 1694497"/>
                <a:gd name="connsiteY71" fmla="*/ 990045 h 1660555"/>
                <a:gd name="connsiteX72" fmla="*/ 739140 w 1694497"/>
                <a:gd name="connsiteY72" fmla="*/ 983377 h 1660555"/>
                <a:gd name="connsiteX73" fmla="*/ 715328 w 1694497"/>
                <a:gd name="connsiteY73" fmla="*/ 935752 h 1660555"/>
                <a:gd name="connsiteX74" fmla="*/ 729615 w 1694497"/>
                <a:gd name="connsiteY74" fmla="*/ 750967 h 1660555"/>
                <a:gd name="connsiteX75" fmla="*/ 700088 w 1694497"/>
                <a:gd name="connsiteY75" fmla="*/ 737632 h 1660555"/>
                <a:gd name="connsiteX76" fmla="*/ 540067 w 1694497"/>
                <a:gd name="connsiteY76" fmla="*/ 757635 h 1660555"/>
                <a:gd name="connsiteX77" fmla="*/ 494347 w 1694497"/>
                <a:gd name="connsiteY77" fmla="*/ 722392 h 1660555"/>
                <a:gd name="connsiteX78" fmla="*/ 1128713 w 1694497"/>
                <a:gd name="connsiteY78" fmla="*/ 1230075 h 1660555"/>
                <a:gd name="connsiteX79" fmla="*/ 532447 w 1694497"/>
                <a:gd name="connsiteY79" fmla="*/ 1207215 h 1660555"/>
                <a:gd name="connsiteX80" fmla="*/ 1128713 w 1694497"/>
                <a:gd name="connsiteY80" fmla="*/ 1230075 h 1660555"/>
                <a:gd name="connsiteX81" fmla="*/ 1061085 w 1694497"/>
                <a:gd name="connsiteY81" fmla="*/ 1268175 h 1660555"/>
                <a:gd name="connsiteX82" fmla="*/ 865822 w 1694497"/>
                <a:gd name="connsiteY82" fmla="*/ 1231027 h 1660555"/>
                <a:gd name="connsiteX83" fmla="*/ 552450 w 1694497"/>
                <a:gd name="connsiteY83" fmla="*/ 1274842 h 1660555"/>
                <a:gd name="connsiteX84" fmla="*/ 896303 w 1694497"/>
                <a:gd name="connsiteY84" fmla="*/ 1221502 h 1660555"/>
                <a:gd name="connsiteX85" fmla="*/ 1061085 w 1694497"/>
                <a:gd name="connsiteY85" fmla="*/ 1268175 h 1660555"/>
                <a:gd name="connsiteX86" fmla="*/ 536257 w 1694497"/>
                <a:gd name="connsiteY86" fmla="*/ 1510110 h 1660555"/>
                <a:gd name="connsiteX87" fmla="*/ 1085850 w 1694497"/>
                <a:gd name="connsiteY87" fmla="*/ 1507252 h 1660555"/>
                <a:gd name="connsiteX88" fmla="*/ 536257 w 1694497"/>
                <a:gd name="connsiteY88" fmla="*/ 1510110 h 1660555"/>
                <a:gd name="connsiteX89" fmla="*/ 814388 w 1694497"/>
                <a:gd name="connsiteY89" fmla="*/ 1403430 h 1660555"/>
                <a:gd name="connsiteX90" fmla="*/ 535305 w 1694497"/>
                <a:gd name="connsiteY90" fmla="*/ 1438672 h 1660555"/>
                <a:gd name="connsiteX91" fmla="*/ 1095375 w 1694497"/>
                <a:gd name="connsiteY91" fmla="*/ 1437720 h 1660555"/>
                <a:gd name="connsiteX92" fmla="*/ 814388 w 1694497"/>
                <a:gd name="connsiteY92" fmla="*/ 1403430 h 166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694497" h="1660555">
                  <a:moveTo>
                    <a:pt x="1361123" y="1460580"/>
                  </a:moveTo>
                  <a:cubicBezTo>
                    <a:pt x="1311592" y="1475820"/>
                    <a:pt x="1263015" y="1495822"/>
                    <a:pt x="1212532" y="1508205"/>
                  </a:cubicBezTo>
                  <a:cubicBezTo>
                    <a:pt x="1152525" y="1523445"/>
                    <a:pt x="1150620" y="1519635"/>
                    <a:pt x="1142048" y="1458675"/>
                  </a:cubicBezTo>
                  <a:cubicBezTo>
                    <a:pt x="1134428" y="1402477"/>
                    <a:pt x="1123950" y="1346280"/>
                    <a:pt x="1114425" y="1290082"/>
                  </a:cubicBezTo>
                  <a:cubicBezTo>
                    <a:pt x="1114425" y="1290082"/>
                    <a:pt x="1114425" y="1290082"/>
                    <a:pt x="1114425" y="1290082"/>
                  </a:cubicBezTo>
                  <a:cubicBezTo>
                    <a:pt x="1114425" y="1290082"/>
                    <a:pt x="1114425" y="1290082"/>
                    <a:pt x="1114425" y="1290082"/>
                  </a:cubicBezTo>
                  <a:cubicBezTo>
                    <a:pt x="1123950" y="1277700"/>
                    <a:pt x="1132523" y="1265317"/>
                    <a:pt x="1142048" y="1252935"/>
                  </a:cubicBezTo>
                  <a:cubicBezTo>
                    <a:pt x="1313498" y="1042432"/>
                    <a:pt x="1383982" y="811927"/>
                    <a:pt x="1284923" y="547132"/>
                  </a:cubicBezTo>
                  <a:cubicBezTo>
                    <a:pt x="1230630" y="401400"/>
                    <a:pt x="1163003" y="265192"/>
                    <a:pt x="1039178" y="165180"/>
                  </a:cubicBezTo>
                  <a:cubicBezTo>
                    <a:pt x="1016317" y="147082"/>
                    <a:pt x="1001078" y="136605"/>
                    <a:pt x="1016317" y="103267"/>
                  </a:cubicBezTo>
                  <a:cubicBezTo>
                    <a:pt x="1029653" y="72787"/>
                    <a:pt x="1019175" y="40402"/>
                    <a:pt x="990600" y="18495"/>
                  </a:cubicBezTo>
                  <a:cubicBezTo>
                    <a:pt x="962978" y="-3413"/>
                    <a:pt x="932497" y="-5318"/>
                    <a:pt x="901065" y="9922"/>
                  </a:cubicBezTo>
                  <a:cubicBezTo>
                    <a:pt x="871538" y="24210"/>
                    <a:pt x="850582" y="53737"/>
                    <a:pt x="858203" y="83265"/>
                  </a:cubicBezTo>
                  <a:cubicBezTo>
                    <a:pt x="874395" y="144225"/>
                    <a:pt x="842963" y="148035"/>
                    <a:pt x="802957" y="148987"/>
                  </a:cubicBezTo>
                  <a:cubicBezTo>
                    <a:pt x="782955" y="133747"/>
                    <a:pt x="798195" y="117555"/>
                    <a:pt x="802005" y="104220"/>
                  </a:cubicBezTo>
                  <a:cubicBezTo>
                    <a:pt x="813435" y="58500"/>
                    <a:pt x="785813" y="12780"/>
                    <a:pt x="739140" y="4207"/>
                  </a:cubicBezTo>
                  <a:cubicBezTo>
                    <a:pt x="690563" y="-4365"/>
                    <a:pt x="632460" y="47070"/>
                    <a:pt x="644842" y="89932"/>
                  </a:cubicBezTo>
                  <a:cubicBezTo>
                    <a:pt x="658178" y="136605"/>
                    <a:pt x="619125" y="149940"/>
                    <a:pt x="585788" y="176610"/>
                  </a:cubicBezTo>
                  <a:cubicBezTo>
                    <a:pt x="581025" y="180420"/>
                    <a:pt x="575310" y="184230"/>
                    <a:pt x="571500" y="188992"/>
                  </a:cubicBezTo>
                  <a:cubicBezTo>
                    <a:pt x="411480" y="359490"/>
                    <a:pt x="317182" y="559515"/>
                    <a:pt x="314325" y="793830"/>
                  </a:cubicBezTo>
                  <a:cubicBezTo>
                    <a:pt x="312420" y="951945"/>
                    <a:pt x="367665" y="1095772"/>
                    <a:pt x="460057" y="1222455"/>
                  </a:cubicBezTo>
                  <a:cubicBezTo>
                    <a:pt x="500063" y="1277700"/>
                    <a:pt x="520065" y="1330087"/>
                    <a:pt x="501015" y="1395810"/>
                  </a:cubicBezTo>
                  <a:cubicBezTo>
                    <a:pt x="490538" y="1432957"/>
                    <a:pt x="493395" y="1471057"/>
                    <a:pt x="491490" y="1509157"/>
                  </a:cubicBezTo>
                  <a:cubicBezTo>
                    <a:pt x="432435" y="1512967"/>
                    <a:pt x="381953" y="1481535"/>
                    <a:pt x="328613" y="1464390"/>
                  </a:cubicBezTo>
                  <a:cubicBezTo>
                    <a:pt x="211455" y="1428195"/>
                    <a:pt x="78105" y="1464390"/>
                    <a:pt x="0" y="1555830"/>
                  </a:cubicBezTo>
                  <a:cubicBezTo>
                    <a:pt x="105728" y="1556782"/>
                    <a:pt x="212407" y="1574880"/>
                    <a:pt x="308610" y="1612027"/>
                  </a:cubicBezTo>
                  <a:cubicBezTo>
                    <a:pt x="481013" y="1677750"/>
                    <a:pt x="642938" y="1667272"/>
                    <a:pt x="805815" y="1595835"/>
                  </a:cubicBezTo>
                  <a:cubicBezTo>
                    <a:pt x="805815" y="1595835"/>
                    <a:pt x="805815" y="1595835"/>
                    <a:pt x="805815" y="1595835"/>
                  </a:cubicBezTo>
                  <a:cubicBezTo>
                    <a:pt x="805815" y="1595835"/>
                    <a:pt x="805815" y="1595835"/>
                    <a:pt x="805815" y="1595835"/>
                  </a:cubicBezTo>
                  <a:cubicBezTo>
                    <a:pt x="808672" y="1595835"/>
                    <a:pt x="812482" y="1595835"/>
                    <a:pt x="815340" y="1595835"/>
                  </a:cubicBezTo>
                  <a:cubicBezTo>
                    <a:pt x="821055" y="1593930"/>
                    <a:pt x="826770" y="1592977"/>
                    <a:pt x="832485" y="1592025"/>
                  </a:cubicBezTo>
                  <a:cubicBezTo>
                    <a:pt x="826770" y="1592977"/>
                    <a:pt x="821055" y="1593930"/>
                    <a:pt x="815340" y="1595835"/>
                  </a:cubicBezTo>
                  <a:cubicBezTo>
                    <a:pt x="858203" y="1592025"/>
                    <a:pt x="896303" y="1607265"/>
                    <a:pt x="934403" y="1620600"/>
                  </a:cubicBezTo>
                  <a:cubicBezTo>
                    <a:pt x="1037272" y="1656795"/>
                    <a:pt x="1143000" y="1675845"/>
                    <a:pt x="1250632" y="1645365"/>
                  </a:cubicBezTo>
                  <a:cubicBezTo>
                    <a:pt x="1343025" y="1618695"/>
                    <a:pt x="1433512" y="1589167"/>
                    <a:pt x="1529715" y="1575832"/>
                  </a:cubicBezTo>
                  <a:cubicBezTo>
                    <a:pt x="1582103" y="1568212"/>
                    <a:pt x="1632585" y="1544400"/>
                    <a:pt x="1694498" y="1575832"/>
                  </a:cubicBezTo>
                  <a:cubicBezTo>
                    <a:pt x="1611630" y="1469152"/>
                    <a:pt x="1474470" y="1425337"/>
                    <a:pt x="1361123" y="1460580"/>
                  </a:cubicBezTo>
                  <a:close/>
                  <a:moveTo>
                    <a:pt x="941070" y="31830"/>
                  </a:moveTo>
                  <a:cubicBezTo>
                    <a:pt x="970597" y="34687"/>
                    <a:pt x="988695" y="50880"/>
                    <a:pt x="988695" y="83265"/>
                  </a:cubicBezTo>
                  <a:cubicBezTo>
                    <a:pt x="988695" y="115650"/>
                    <a:pt x="963930" y="134700"/>
                    <a:pt x="938213" y="134700"/>
                  </a:cubicBezTo>
                  <a:cubicBezTo>
                    <a:pt x="912495" y="134700"/>
                    <a:pt x="892492" y="112792"/>
                    <a:pt x="891540" y="84217"/>
                  </a:cubicBezTo>
                  <a:cubicBezTo>
                    <a:pt x="890588" y="53737"/>
                    <a:pt x="906780" y="34687"/>
                    <a:pt x="941070" y="31830"/>
                  </a:cubicBezTo>
                  <a:close/>
                  <a:moveTo>
                    <a:pt x="1029653" y="196612"/>
                  </a:moveTo>
                  <a:cubicBezTo>
                    <a:pt x="1104900" y="257572"/>
                    <a:pt x="1153478" y="339487"/>
                    <a:pt x="1198245" y="423307"/>
                  </a:cubicBezTo>
                  <a:cubicBezTo>
                    <a:pt x="1252538" y="526177"/>
                    <a:pt x="1285875" y="635715"/>
                    <a:pt x="1302067" y="750967"/>
                  </a:cubicBezTo>
                  <a:cubicBezTo>
                    <a:pt x="1303020" y="770017"/>
                    <a:pt x="1304925" y="779542"/>
                    <a:pt x="1303020" y="790972"/>
                  </a:cubicBezTo>
                  <a:cubicBezTo>
                    <a:pt x="1303973" y="793830"/>
                    <a:pt x="1303020" y="794782"/>
                    <a:pt x="1302067" y="794782"/>
                  </a:cubicBezTo>
                  <a:cubicBezTo>
                    <a:pt x="1291590" y="894795"/>
                    <a:pt x="1270635" y="990997"/>
                    <a:pt x="1221105" y="1080532"/>
                  </a:cubicBezTo>
                  <a:cubicBezTo>
                    <a:pt x="1215390" y="1091010"/>
                    <a:pt x="1214438" y="1093867"/>
                    <a:pt x="1199198" y="1109107"/>
                  </a:cubicBezTo>
                  <a:cubicBezTo>
                    <a:pt x="1250632" y="874792"/>
                    <a:pt x="1211580" y="652860"/>
                    <a:pt x="1094423" y="445215"/>
                  </a:cubicBezTo>
                  <a:cubicBezTo>
                    <a:pt x="1033463" y="336630"/>
                    <a:pt x="957263" y="239475"/>
                    <a:pt x="846772" y="175657"/>
                  </a:cubicBezTo>
                  <a:cubicBezTo>
                    <a:pt x="912495" y="139462"/>
                    <a:pt x="974407" y="150892"/>
                    <a:pt x="1029653" y="196612"/>
                  </a:cubicBezTo>
                  <a:close/>
                  <a:moveTo>
                    <a:pt x="494347" y="722392"/>
                  </a:moveTo>
                  <a:cubicBezTo>
                    <a:pt x="480060" y="710962"/>
                    <a:pt x="494347" y="703342"/>
                    <a:pt x="501015" y="696675"/>
                  </a:cubicBezTo>
                  <a:cubicBezTo>
                    <a:pt x="519113" y="677625"/>
                    <a:pt x="529590" y="661432"/>
                    <a:pt x="567690" y="681435"/>
                  </a:cubicBezTo>
                  <a:cubicBezTo>
                    <a:pt x="611505" y="705247"/>
                    <a:pt x="669607" y="688102"/>
                    <a:pt x="721995" y="687150"/>
                  </a:cubicBezTo>
                  <a:cubicBezTo>
                    <a:pt x="730567" y="687150"/>
                    <a:pt x="733425" y="676672"/>
                    <a:pt x="732472" y="669052"/>
                  </a:cubicBezTo>
                  <a:cubicBezTo>
                    <a:pt x="725805" y="618570"/>
                    <a:pt x="747713" y="566182"/>
                    <a:pt x="716280" y="517605"/>
                  </a:cubicBezTo>
                  <a:cubicBezTo>
                    <a:pt x="700088" y="492840"/>
                    <a:pt x="733425" y="486172"/>
                    <a:pt x="743903" y="469980"/>
                  </a:cubicBezTo>
                  <a:cubicBezTo>
                    <a:pt x="756285" y="451882"/>
                    <a:pt x="769620" y="460455"/>
                    <a:pt x="777240" y="473790"/>
                  </a:cubicBezTo>
                  <a:cubicBezTo>
                    <a:pt x="785813" y="488077"/>
                    <a:pt x="818197" y="491887"/>
                    <a:pt x="799147" y="521415"/>
                  </a:cubicBezTo>
                  <a:cubicBezTo>
                    <a:pt x="767715" y="569040"/>
                    <a:pt x="789622" y="623332"/>
                    <a:pt x="785813" y="673815"/>
                  </a:cubicBezTo>
                  <a:cubicBezTo>
                    <a:pt x="784860" y="691912"/>
                    <a:pt x="802957" y="690007"/>
                    <a:pt x="815340" y="688102"/>
                  </a:cubicBezTo>
                  <a:cubicBezTo>
                    <a:pt x="867728" y="679530"/>
                    <a:pt x="923925" y="709057"/>
                    <a:pt x="975360" y="666195"/>
                  </a:cubicBezTo>
                  <a:cubicBezTo>
                    <a:pt x="989647" y="654765"/>
                    <a:pt x="1010603" y="688102"/>
                    <a:pt x="1022032" y="704295"/>
                  </a:cubicBezTo>
                  <a:cubicBezTo>
                    <a:pt x="1037272" y="725250"/>
                    <a:pt x="1009650" y="731917"/>
                    <a:pt x="1000125" y="744300"/>
                  </a:cubicBezTo>
                  <a:cubicBezTo>
                    <a:pt x="991553" y="755730"/>
                    <a:pt x="983932" y="769065"/>
                    <a:pt x="962025" y="753825"/>
                  </a:cubicBezTo>
                  <a:cubicBezTo>
                    <a:pt x="911542" y="718582"/>
                    <a:pt x="852488" y="743347"/>
                    <a:pt x="796290" y="738585"/>
                  </a:cubicBezTo>
                  <a:cubicBezTo>
                    <a:pt x="781050" y="737632"/>
                    <a:pt x="783907" y="753825"/>
                    <a:pt x="783907" y="764302"/>
                  </a:cubicBezTo>
                  <a:cubicBezTo>
                    <a:pt x="782955" y="788115"/>
                    <a:pt x="783907" y="811927"/>
                    <a:pt x="783907" y="841455"/>
                  </a:cubicBezTo>
                  <a:cubicBezTo>
                    <a:pt x="791528" y="870030"/>
                    <a:pt x="773430" y="906225"/>
                    <a:pt x="800100" y="940515"/>
                  </a:cubicBezTo>
                  <a:cubicBezTo>
                    <a:pt x="817245" y="962422"/>
                    <a:pt x="780097" y="973852"/>
                    <a:pt x="768667" y="990045"/>
                  </a:cubicBezTo>
                  <a:cubicBezTo>
                    <a:pt x="756285" y="1007190"/>
                    <a:pt x="744855" y="993855"/>
                    <a:pt x="739140" y="983377"/>
                  </a:cubicBezTo>
                  <a:cubicBezTo>
                    <a:pt x="729615" y="968137"/>
                    <a:pt x="698182" y="965280"/>
                    <a:pt x="715328" y="935752"/>
                  </a:cubicBezTo>
                  <a:cubicBezTo>
                    <a:pt x="748665" y="876697"/>
                    <a:pt x="724853" y="812880"/>
                    <a:pt x="729615" y="750967"/>
                  </a:cubicBezTo>
                  <a:cubicBezTo>
                    <a:pt x="731520" y="731917"/>
                    <a:pt x="711517" y="735727"/>
                    <a:pt x="700088" y="737632"/>
                  </a:cubicBezTo>
                  <a:cubicBezTo>
                    <a:pt x="647700" y="746205"/>
                    <a:pt x="591503" y="718582"/>
                    <a:pt x="540067" y="757635"/>
                  </a:cubicBezTo>
                  <a:cubicBezTo>
                    <a:pt x="525780" y="770970"/>
                    <a:pt x="510540" y="734775"/>
                    <a:pt x="494347" y="722392"/>
                  </a:cubicBezTo>
                  <a:close/>
                  <a:moveTo>
                    <a:pt x="1128713" y="1230075"/>
                  </a:moveTo>
                  <a:cubicBezTo>
                    <a:pt x="930592" y="1096725"/>
                    <a:pt x="734378" y="1118632"/>
                    <a:pt x="532447" y="1207215"/>
                  </a:cubicBezTo>
                  <a:cubicBezTo>
                    <a:pt x="635317" y="1102440"/>
                    <a:pt x="1019175" y="1084342"/>
                    <a:pt x="1128713" y="1230075"/>
                  </a:cubicBezTo>
                  <a:close/>
                  <a:moveTo>
                    <a:pt x="1061085" y="1268175"/>
                  </a:moveTo>
                  <a:cubicBezTo>
                    <a:pt x="995363" y="1257697"/>
                    <a:pt x="932497" y="1233885"/>
                    <a:pt x="865822" y="1231027"/>
                  </a:cubicBezTo>
                  <a:cubicBezTo>
                    <a:pt x="758190" y="1224360"/>
                    <a:pt x="654367" y="1239600"/>
                    <a:pt x="552450" y="1274842"/>
                  </a:cubicBezTo>
                  <a:cubicBezTo>
                    <a:pt x="661988" y="1223407"/>
                    <a:pt x="775335" y="1197690"/>
                    <a:pt x="896303" y="1221502"/>
                  </a:cubicBezTo>
                  <a:cubicBezTo>
                    <a:pt x="955357" y="1223407"/>
                    <a:pt x="1009650" y="1241505"/>
                    <a:pt x="1061085" y="1268175"/>
                  </a:cubicBezTo>
                  <a:close/>
                  <a:moveTo>
                    <a:pt x="536257" y="1510110"/>
                  </a:moveTo>
                  <a:cubicBezTo>
                    <a:pt x="727710" y="1440577"/>
                    <a:pt x="905828" y="1440577"/>
                    <a:pt x="1085850" y="1507252"/>
                  </a:cubicBezTo>
                  <a:cubicBezTo>
                    <a:pt x="906780" y="1582500"/>
                    <a:pt x="728663" y="1580595"/>
                    <a:pt x="536257" y="1510110"/>
                  </a:cubicBezTo>
                  <a:close/>
                  <a:moveTo>
                    <a:pt x="814388" y="1403430"/>
                  </a:moveTo>
                  <a:cubicBezTo>
                    <a:pt x="720090" y="1404382"/>
                    <a:pt x="627697" y="1421527"/>
                    <a:pt x="535305" y="1438672"/>
                  </a:cubicBezTo>
                  <a:cubicBezTo>
                    <a:pt x="721995" y="1374855"/>
                    <a:pt x="909638" y="1371997"/>
                    <a:pt x="1095375" y="1437720"/>
                  </a:cubicBezTo>
                  <a:cubicBezTo>
                    <a:pt x="1002982" y="1418670"/>
                    <a:pt x="910590" y="1403430"/>
                    <a:pt x="814388" y="1403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B63E7F1D-F0B9-4E56-9A05-347E9538BDB4}"/>
                </a:ext>
              </a:extLst>
            </p:cNvPr>
            <p:cNvSpPr/>
            <p:nvPr/>
          </p:nvSpPr>
          <p:spPr>
            <a:xfrm>
              <a:off x="4348162" y="3829050"/>
              <a:ext cx="10477" cy="2857"/>
            </a:xfrm>
            <a:custGeom>
              <a:avLst/>
              <a:gdLst>
                <a:gd name="connsiteX0" fmla="*/ 0 w 10477"/>
                <a:gd name="connsiteY0" fmla="*/ 2858 h 2857"/>
                <a:gd name="connsiteX1" fmla="*/ 10478 w 10477"/>
                <a:gd name="connsiteY1" fmla="*/ 0 h 2857"/>
                <a:gd name="connsiteX2" fmla="*/ 0 w 10477"/>
                <a:gd name="connsiteY2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" h="2857">
                  <a:moveTo>
                    <a:pt x="0" y="2858"/>
                  </a:moveTo>
                  <a:cubicBezTo>
                    <a:pt x="3810" y="1905"/>
                    <a:pt x="6668" y="953"/>
                    <a:pt x="10478" y="0"/>
                  </a:cubicBezTo>
                  <a:cubicBezTo>
                    <a:pt x="6668" y="0"/>
                    <a:pt x="2857" y="953"/>
                    <a:pt x="0" y="2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5580BEDA-DFF9-4244-942A-5833B35226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35">
            <a:extLst>
              <a:ext uri="{FF2B5EF4-FFF2-40B4-BE49-F238E27FC236}">
                <a16:creationId xmlns:a16="http://schemas.microsoft.com/office/drawing/2014/main" id="{02B852C7-26F8-43BF-99E5-D373E80C3C69}"/>
              </a:ext>
            </a:extLst>
          </p:cNvPr>
          <p:cNvSpPr/>
          <p:nvPr/>
        </p:nvSpPr>
        <p:spPr>
          <a:xfrm>
            <a:off x="3024554" y="5790421"/>
            <a:ext cx="6250075" cy="6040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34">
            <a:extLst>
              <a:ext uri="{FF2B5EF4-FFF2-40B4-BE49-F238E27FC236}">
                <a16:creationId xmlns:a16="http://schemas.microsoft.com/office/drawing/2014/main" id="{49942E12-05D7-4FA3-B2E6-8719E1547C53}"/>
              </a:ext>
            </a:extLst>
          </p:cNvPr>
          <p:cNvGrpSpPr/>
          <p:nvPr/>
        </p:nvGrpSpPr>
        <p:grpSpPr>
          <a:xfrm>
            <a:off x="3926295" y="2217573"/>
            <a:ext cx="4339410" cy="3874876"/>
            <a:chOff x="2644441" y="166355"/>
            <a:chExt cx="7313228" cy="6530348"/>
          </a:xfrm>
        </p:grpSpPr>
        <p:grpSp>
          <p:nvGrpSpPr>
            <p:cNvPr id="5" name="Group 114">
              <a:extLst>
                <a:ext uri="{FF2B5EF4-FFF2-40B4-BE49-F238E27FC236}">
                  <a16:creationId xmlns:a16="http://schemas.microsoft.com/office/drawing/2014/main" id="{DED27C5C-7951-450F-A2A0-08B6E70115AF}"/>
                </a:ext>
              </a:extLst>
            </p:cNvPr>
            <p:cNvGrpSpPr/>
            <p:nvPr/>
          </p:nvGrpSpPr>
          <p:grpSpPr>
            <a:xfrm>
              <a:off x="5379682" y="175525"/>
              <a:ext cx="1380997" cy="6521178"/>
              <a:chOff x="3110466" y="133287"/>
              <a:chExt cx="1380997" cy="6521178"/>
            </a:xfrm>
          </p:grpSpPr>
          <p:sp>
            <p:nvSpPr>
              <p:cNvPr id="27" name="Freeform: Shape 88">
                <a:extLst>
                  <a:ext uri="{FF2B5EF4-FFF2-40B4-BE49-F238E27FC236}">
                    <a16:creationId xmlns:a16="http://schemas.microsoft.com/office/drawing/2014/main" id="{754D33DB-B6D0-4E03-80AE-8F2171DF4F95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86">
                <a:extLst>
                  <a:ext uri="{FF2B5EF4-FFF2-40B4-BE49-F238E27FC236}">
                    <a16:creationId xmlns:a16="http://schemas.microsoft.com/office/drawing/2014/main" id="{7DFB8D86-0AD7-435C-A17F-A90EA9DABC9C}"/>
                  </a:ext>
                </a:extLst>
              </p:cNvPr>
              <p:cNvSpPr/>
              <p:nvPr/>
            </p:nvSpPr>
            <p:spPr>
              <a:xfrm>
                <a:off x="3111533" y="6332520"/>
                <a:ext cx="1360748" cy="87631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113">
              <a:extLst>
                <a:ext uri="{FF2B5EF4-FFF2-40B4-BE49-F238E27FC236}">
                  <a16:creationId xmlns:a16="http://schemas.microsoft.com/office/drawing/2014/main" id="{339C9884-2DBC-421F-B4CF-8E62DBB78DC5}"/>
                </a:ext>
              </a:extLst>
            </p:cNvPr>
            <p:cNvGrpSpPr/>
            <p:nvPr/>
          </p:nvGrpSpPr>
          <p:grpSpPr>
            <a:xfrm>
              <a:off x="7418563" y="798906"/>
              <a:ext cx="1312120" cy="5890230"/>
              <a:chOff x="5709311" y="764028"/>
              <a:chExt cx="1312120" cy="5890230"/>
            </a:xfrm>
          </p:grpSpPr>
          <p:sp>
            <p:nvSpPr>
              <p:cNvPr id="25" name="Freeform: Shape 92">
                <a:extLst>
                  <a:ext uri="{FF2B5EF4-FFF2-40B4-BE49-F238E27FC236}">
                    <a16:creationId xmlns:a16="http://schemas.microsoft.com/office/drawing/2014/main" id="{065C976D-8598-460C-9B8E-4D5E542DA5D1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90">
                <a:extLst>
                  <a:ext uri="{FF2B5EF4-FFF2-40B4-BE49-F238E27FC236}">
                    <a16:creationId xmlns:a16="http://schemas.microsoft.com/office/drawing/2014/main" id="{057793D8-2D93-4E21-95DD-2D7BE05ECFC1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71">
              <a:extLst>
                <a:ext uri="{FF2B5EF4-FFF2-40B4-BE49-F238E27FC236}">
                  <a16:creationId xmlns:a16="http://schemas.microsoft.com/office/drawing/2014/main" id="{1B490924-7FFF-45EF-93EB-1230D2B430FA}"/>
                </a:ext>
              </a:extLst>
            </p:cNvPr>
            <p:cNvGrpSpPr/>
            <p:nvPr/>
          </p:nvGrpSpPr>
          <p:grpSpPr>
            <a:xfrm>
              <a:off x="3826172" y="2204673"/>
              <a:ext cx="1238946" cy="4476598"/>
              <a:chOff x="11433555" y="1063757"/>
              <a:chExt cx="1238946" cy="4476598"/>
            </a:xfrm>
          </p:grpSpPr>
          <p:sp>
            <p:nvSpPr>
              <p:cNvPr id="23" name="Freeform: Shape 70">
                <a:extLst>
                  <a:ext uri="{FF2B5EF4-FFF2-40B4-BE49-F238E27FC236}">
                    <a16:creationId xmlns:a16="http://schemas.microsoft.com/office/drawing/2014/main" id="{1D9E194D-A2AE-4CF2-BB0F-B75A3CAAA388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2">
                <a:extLst>
                  <a:ext uri="{FF2B5EF4-FFF2-40B4-BE49-F238E27FC236}">
                    <a16:creationId xmlns:a16="http://schemas.microsoft.com/office/drawing/2014/main" id="{5801228A-0518-4A29-B9F1-B23E77E5D13B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12">
              <a:extLst>
                <a:ext uri="{FF2B5EF4-FFF2-40B4-BE49-F238E27FC236}">
                  <a16:creationId xmlns:a16="http://schemas.microsoft.com/office/drawing/2014/main" id="{13896057-079C-4AFD-9A20-CD3EC8A59FB4}"/>
                </a:ext>
              </a:extLst>
            </p:cNvPr>
            <p:cNvGrpSpPr/>
            <p:nvPr/>
          </p:nvGrpSpPr>
          <p:grpSpPr>
            <a:xfrm>
              <a:off x="8903652" y="2502340"/>
              <a:ext cx="1054017" cy="4194363"/>
              <a:chOff x="7274254" y="2459895"/>
              <a:chExt cx="1054017" cy="4194363"/>
            </a:xfrm>
          </p:grpSpPr>
          <p:sp>
            <p:nvSpPr>
              <p:cNvPr id="21" name="Freeform: Shape 96">
                <a:extLst>
                  <a:ext uri="{FF2B5EF4-FFF2-40B4-BE49-F238E27FC236}">
                    <a16:creationId xmlns:a16="http://schemas.microsoft.com/office/drawing/2014/main" id="{1D4F3E84-A209-496A-8F82-A3EE2A940A89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5D544486-CAF7-440B-98A6-98FEB13C5EFC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121">
              <a:extLst>
                <a:ext uri="{FF2B5EF4-FFF2-40B4-BE49-F238E27FC236}">
                  <a16:creationId xmlns:a16="http://schemas.microsoft.com/office/drawing/2014/main" id="{DA5465C2-6F5A-40EF-919C-034A11B406F9}"/>
                </a:ext>
              </a:extLst>
            </p:cNvPr>
            <p:cNvGrpSpPr/>
            <p:nvPr/>
          </p:nvGrpSpPr>
          <p:grpSpPr>
            <a:xfrm flipH="1">
              <a:off x="2644441" y="2204673"/>
              <a:ext cx="1238946" cy="4476598"/>
              <a:chOff x="11433555" y="1063757"/>
              <a:chExt cx="1238946" cy="4476598"/>
            </a:xfrm>
          </p:grpSpPr>
          <p:sp>
            <p:nvSpPr>
              <p:cNvPr id="19" name="Freeform: Shape 122">
                <a:extLst>
                  <a:ext uri="{FF2B5EF4-FFF2-40B4-BE49-F238E27FC236}">
                    <a16:creationId xmlns:a16="http://schemas.microsoft.com/office/drawing/2014/main" id="{904EB1ED-5B15-49A7-BBD2-39BED589D889}"/>
                  </a:ext>
                </a:extLst>
              </p:cNvPr>
              <p:cNvSpPr/>
              <p:nvPr/>
            </p:nvSpPr>
            <p:spPr>
              <a:xfrm>
                <a:off x="11438495" y="1063757"/>
                <a:ext cx="1234006" cy="4476598"/>
              </a:xfrm>
              <a:custGeom>
                <a:avLst/>
                <a:gdLst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20836 w 1238946"/>
                  <a:gd name="connsiteY40" fmla="*/ 4176185 h 4476598"/>
                  <a:gd name="connsiteX41" fmla="*/ 11086 w 1238946"/>
                  <a:gd name="connsiteY41" fmla="*/ 4156019 h 4476598"/>
                  <a:gd name="connsiteX42" fmla="*/ 7470 w 1238946"/>
                  <a:gd name="connsiteY42" fmla="*/ 4085697 h 4476598"/>
                  <a:gd name="connsiteX43" fmla="*/ 7470 w 1238946"/>
                  <a:gd name="connsiteY43" fmla="*/ 2642660 h 4476598"/>
                  <a:gd name="connsiteX44" fmla="*/ 8422 w 1238946"/>
                  <a:gd name="connsiteY44" fmla="*/ 319512 h 4476598"/>
                  <a:gd name="connsiteX45" fmla="*/ 34140 w 1238946"/>
                  <a:gd name="connsiteY45" fmla="*/ 224262 h 4476598"/>
                  <a:gd name="connsiteX46" fmla="*/ 122722 w 1238946"/>
                  <a:gd name="connsiteY46" fmla="*/ 134727 h 4476598"/>
                  <a:gd name="connsiteX47" fmla="*/ 243690 w 1238946"/>
                  <a:gd name="connsiteY47" fmla="*/ 6139 h 4476598"/>
                  <a:gd name="connsiteX48" fmla="*/ 248452 w 1238946"/>
                  <a:gd name="connsiteY48" fmla="*/ 5187 h 4476598"/>
                  <a:gd name="connsiteX49" fmla="*/ 377040 w 1238946"/>
                  <a:gd name="connsiteY49" fmla="*/ 108057 h 4476598"/>
                  <a:gd name="connsiteX50" fmla="*/ 502770 w 1238946"/>
                  <a:gd name="connsiteY50" fmla="*/ 218547 h 4476598"/>
                  <a:gd name="connsiteX51" fmla="*/ 576112 w 1238946"/>
                  <a:gd name="connsiteY51" fmla="*/ 149967 h 4476598"/>
                  <a:gd name="connsiteX52" fmla="*/ 679786 w 1238946"/>
                  <a:gd name="connsiteY52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0 w 1238946"/>
                  <a:gd name="connsiteY39" fmla="*/ 4176185 h 4476598"/>
                  <a:gd name="connsiteX40" fmla="*/ 11086 w 1238946"/>
                  <a:gd name="connsiteY40" fmla="*/ 4156019 h 4476598"/>
                  <a:gd name="connsiteX41" fmla="*/ 7470 w 1238946"/>
                  <a:gd name="connsiteY41" fmla="*/ 4085697 h 4476598"/>
                  <a:gd name="connsiteX42" fmla="*/ 7470 w 1238946"/>
                  <a:gd name="connsiteY42" fmla="*/ 2642660 h 4476598"/>
                  <a:gd name="connsiteX43" fmla="*/ 8422 w 1238946"/>
                  <a:gd name="connsiteY43" fmla="*/ 319512 h 4476598"/>
                  <a:gd name="connsiteX44" fmla="*/ 34140 w 1238946"/>
                  <a:gd name="connsiteY44" fmla="*/ 224262 h 4476598"/>
                  <a:gd name="connsiteX45" fmla="*/ 122722 w 1238946"/>
                  <a:gd name="connsiteY45" fmla="*/ 134727 h 4476598"/>
                  <a:gd name="connsiteX46" fmla="*/ 243690 w 1238946"/>
                  <a:gd name="connsiteY46" fmla="*/ 6139 h 4476598"/>
                  <a:gd name="connsiteX47" fmla="*/ 248452 w 1238946"/>
                  <a:gd name="connsiteY47" fmla="*/ 5187 h 4476598"/>
                  <a:gd name="connsiteX48" fmla="*/ 377040 w 1238946"/>
                  <a:gd name="connsiteY48" fmla="*/ 108057 h 4476598"/>
                  <a:gd name="connsiteX49" fmla="*/ 502770 w 1238946"/>
                  <a:gd name="connsiteY49" fmla="*/ 218547 h 4476598"/>
                  <a:gd name="connsiteX50" fmla="*/ 576112 w 1238946"/>
                  <a:gd name="connsiteY50" fmla="*/ 149967 h 4476598"/>
                  <a:gd name="connsiteX51" fmla="*/ 679786 w 1238946"/>
                  <a:gd name="connsiteY51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11086 w 1238946"/>
                  <a:gd name="connsiteY39" fmla="*/ 4156019 h 4476598"/>
                  <a:gd name="connsiteX40" fmla="*/ 7470 w 1238946"/>
                  <a:gd name="connsiteY40" fmla="*/ 4085697 h 4476598"/>
                  <a:gd name="connsiteX41" fmla="*/ 7470 w 1238946"/>
                  <a:gd name="connsiteY41" fmla="*/ 2642660 h 4476598"/>
                  <a:gd name="connsiteX42" fmla="*/ 8422 w 1238946"/>
                  <a:gd name="connsiteY42" fmla="*/ 319512 h 4476598"/>
                  <a:gd name="connsiteX43" fmla="*/ 34140 w 1238946"/>
                  <a:gd name="connsiteY43" fmla="*/ 224262 h 4476598"/>
                  <a:gd name="connsiteX44" fmla="*/ 122722 w 1238946"/>
                  <a:gd name="connsiteY44" fmla="*/ 134727 h 4476598"/>
                  <a:gd name="connsiteX45" fmla="*/ 243690 w 1238946"/>
                  <a:gd name="connsiteY45" fmla="*/ 6139 h 4476598"/>
                  <a:gd name="connsiteX46" fmla="*/ 248452 w 1238946"/>
                  <a:gd name="connsiteY46" fmla="*/ 5187 h 4476598"/>
                  <a:gd name="connsiteX47" fmla="*/ 377040 w 1238946"/>
                  <a:gd name="connsiteY47" fmla="*/ 108057 h 4476598"/>
                  <a:gd name="connsiteX48" fmla="*/ 502770 w 1238946"/>
                  <a:gd name="connsiteY48" fmla="*/ 218547 h 4476598"/>
                  <a:gd name="connsiteX49" fmla="*/ 576112 w 1238946"/>
                  <a:gd name="connsiteY49" fmla="*/ 149967 h 4476598"/>
                  <a:gd name="connsiteX50" fmla="*/ 679786 w 1238946"/>
                  <a:gd name="connsiteY50" fmla="*/ 82 h 4476598"/>
                  <a:gd name="connsiteX0" fmla="*/ 679786 w 1238946"/>
                  <a:gd name="connsiteY0" fmla="*/ 82 h 4476598"/>
                  <a:gd name="connsiteX1" fmla="*/ 783757 w 1238946"/>
                  <a:gd name="connsiteY1" fmla="*/ 17569 h 4476598"/>
                  <a:gd name="connsiteX2" fmla="*/ 822810 w 1238946"/>
                  <a:gd name="connsiteY2" fmla="*/ 68052 h 4476598"/>
                  <a:gd name="connsiteX3" fmla="*/ 815190 w 1238946"/>
                  <a:gd name="connsiteY3" fmla="*/ 771949 h 4476598"/>
                  <a:gd name="connsiteX4" fmla="*/ 775185 w 1238946"/>
                  <a:gd name="connsiteY4" fmla="*/ 826242 h 4476598"/>
                  <a:gd name="connsiteX5" fmla="*/ 595162 w 1238946"/>
                  <a:gd name="connsiteY5" fmla="*/ 854817 h 4476598"/>
                  <a:gd name="connsiteX6" fmla="*/ 539917 w 1238946"/>
                  <a:gd name="connsiteY6" fmla="*/ 915777 h 4476598"/>
                  <a:gd name="connsiteX7" fmla="*/ 581827 w 1238946"/>
                  <a:gd name="connsiteY7" fmla="*/ 975784 h 4476598"/>
                  <a:gd name="connsiteX8" fmla="*/ 643740 w 1238946"/>
                  <a:gd name="connsiteY8" fmla="*/ 1051984 h 4476598"/>
                  <a:gd name="connsiteX9" fmla="*/ 588495 w 1238946"/>
                  <a:gd name="connsiteY9" fmla="*/ 1173904 h 4476598"/>
                  <a:gd name="connsiteX10" fmla="*/ 556110 w 1238946"/>
                  <a:gd name="connsiteY10" fmla="*/ 1182477 h 4476598"/>
                  <a:gd name="connsiteX11" fmla="*/ 471337 w 1238946"/>
                  <a:gd name="connsiteY11" fmla="*/ 1276775 h 4476598"/>
                  <a:gd name="connsiteX12" fmla="*/ 538965 w 1238946"/>
                  <a:gd name="connsiteY12" fmla="*/ 2479782 h 4476598"/>
                  <a:gd name="connsiteX13" fmla="*/ 721845 w 1238946"/>
                  <a:gd name="connsiteY13" fmla="*/ 3111290 h 4476598"/>
                  <a:gd name="connsiteX14" fmla="*/ 801855 w 1238946"/>
                  <a:gd name="connsiteY14" fmla="*/ 3204635 h 4476598"/>
                  <a:gd name="connsiteX15" fmla="*/ 965685 w 1238946"/>
                  <a:gd name="connsiteY15" fmla="*/ 3357035 h 4476598"/>
                  <a:gd name="connsiteX16" fmla="*/ 961875 w 1238946"/>
                  <a:gd name="connsiteY16" fmla="*/ 3422757 h 4476598"/>
                  <a:gd name="connsiteX17" fmla="*/ 897105 w 1238946"/>
                  <a:gd name="connsiteY17" fmla="*/ 3480860 h 4476598"/>
                  <a:gd name="connsiteX18" fmla="*/ 798045 w 1238946"/>
                  <a:gd name="connsiteY18" fmla="*/ 3488479 h 4476598"/>
                  <a:gd name="connsiteX19" fmla="*/ 756135 w 1238946"/>
                  <a:gd name="connsiteY19" fmla="*/ 3499910 h 4476598"/>
                  <a:gd name="connsiteX20" fmla="*/ 780900 w 1238946"/>
                  <a:gd name="connsiteY20" fmla="*/ 3537057 h 4476598"/>
                  <a:gd name="connsiteX21" fmla="*/ 1072365 w 1238946"/>
                  <a:gd name="connsiteY21" fmla="*/ 3796137 h 4476598"/>
                  <a:gd name="connsiteX22" fmla="*/ 1191427 w 1238946"/>
                  <a:gd name="connsiteY22" fmla="*/ 3936154 h 4476598"/>
                  <a:gd name="connsiteX23" fmla="*/ 1184760 w 1238946"/>
                  <a:gd name="connsiteY23" fmla="*/ 4102842 h 4476598"/>
                  <a:gd name="connsiteX24" fmla="*/ 1140945 w 1238946"/>
                  <a:gd name="connsiteY24" fmla="*/ 4175232 h 4476598"/>
                  <a:gd name="connsiteX25" fmla="*/ 1138043 w 1238946"/>
                  <a:gd name="connsiteY25" fmla="*/ 4178134 h 4476598"/>
                  <a:gd name="connsiteX26" fmla="*/ 1173806 w 1238946"/>
                  <a:gd name="connsiteY26" fmla="*/ 4217381 h 4476598"/>
                  <a:gd name="connsiteX27" fmla="*/ 1191517 w 1238946"/>
                  <a:gd name="connsiteY27" fmla="*/ 4237949 h 4476598"/>
                  <a:gd name="connsiteX28" fmla="*/ 1198749 w 1238946"/>
                  <a:gd name="connsiteY28" fmla="*/ 4251032 h 4476598"/>
                  <a:gd name="connsiteX29" fmla="*/ 1210477 w 1238946"/>
                  <a:gd name="connsiteY29" fmla="*/ 4254290 h 4476598"/>
                  <a:gd name="connsiteX30" fmla="*/ 1223812 w 1238946"/>
                  <a:gd name="connsiteY30" fmla="*/ 4394308 h 4476598"/>
                  <a:gd name="connsiteX31" fmla="*/ 1119990 w 1238946"/>
                  <a:gd name="connsiteY31" fmla="*/ 4470508 h 4476598"/>
                  <a:gd name="connsiteX32" fmla="*/ 988545 w 1238946"/>
                  <a:gd name="connsiteY32" fmla="*/ 4473365 h 4476598"/>
                  <a:gd name="connsiteX33" fmla="*/ 950445 w 1238946"/>
                  <a:gd name="connsiteY33" fmla="*/ 4476222 h 4476598"/>
                  <a:gd name="connsiteX34" fmla="*/ 66525 w 1238946"/>
                  <a:gd name="connsiteY34" fmla="*/ 4476222 h 4476598"/>
                  <a:gd name="connsiteX35" fmla="*/ 7470 w 1238946"/>
                  <a:gd name="connsiteY35" fmla="*/ 4420025 h 4476598"/>
                  <a:gd name="connsiteX36" fmla="*/ 7470 w 1238946"/>
                  <a:gd name="connsiteY36" fmla="*/ 4300010 h 4476598"/>
                  <a:gd name="connsiteX37" fmla="*/ 19244 w 1238946"/>
                  <a:gd name="connsiteY37" fmla="*/ 4262874 h 4476598"/>
                  <a:gd name="connsiteX38" fmla="*/ 0 w 1238946"/>
                  <a:gd name="connsiteY38" fmla="*/ 4262927 h 4476598"/>
                  <a:gd name="connsiteX39" fmla="*/ 7470 w 1238946"/>
                  <a:gd name="connsiteY39" fmla="*/ 4085697 h 4476598"/>
                  <a:gd name="connsiteX40" fmla="*/ 7470 w 1238946"/>
                  <a:gd name="connsiteY40" fmla="*/ 2642660 h 4476598"/>
                  <a:gd name="connsiteX41" fmla="*/ 8422 w 1238946"/>
                  <a:gd name="connsiteY41" fmla="*/ 319512 h 4476598"/>
                  <a:gd name="connsiteX42" fmla="*/ 34140 w 1238946"/>
                  <a:gd name="connsiteY42" fmla="*/ 224262 h 4476598"/>
                  <a:gd name="connsiteX43" fmla="*/ 122722 w 1238946"/>
                  <a:gd name="connsiteY43" fmla="*/ 134727 h 4476598"/>
                  <a:gd name="connsiteX44" fmla="*/ 243690 w 1238946"/>
                  <a:gd name="connsiteY44" fmla="*/ 6139 h 4476598"/>
                  <a:gd name="connsiteX45" fmla="*/ 248452 w 1238946"/>
                  <a:gd name="connsiteY45" fmla="*/ 5187 h 4476598"/>
                  <a:gd name="connsiteX46" fmla="*/ 377040 w 1238946"/>
                  <a:gd name="connsiteY46" fmla="*/ 108057 h 4476598"/>
                  <a:gd name="connsiteX47" fmla="*/ 502770 w 1238946"/>
                  <a:gd name="connsiteY47" fmla="*/ 218547 h 4476598"/>
                  <a:gd name="connsiteX48" fmla="*/ 576112 w 1238946"/>
                  <a:gd name="connsiteY48" fmla="*/ 149967 h 4476598"/>
                  <a:gd name="connsiteX49" fmla="*/ 679786 w 1238946"/>
                  <a:gd name="connsiteY49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14870 w 1234572"/>
                  <a:gd name="connsiteY37" fmla="*/ 4262874 h 4476598"/>
                  <a:gd name="connsiteX38" fmla="*/ 3096 w 1234572"/>
                  <a:gd name="connsiteY38" fmla="*/ 4085697 h 4476598"/>
                  <a:gd name="connsiteX39" fmla="*/ 3096 w 1234572"/>
                  <a:gd name="connsiteY39" fmla="*/ 2642660 h 4476598"/>
                  <a:gd name="connsiteX40" fmla="*/ 4048 w 1234572"/>
                  <a:gd name="connsiteY40" fmla="*/ 319512 h 4476598"/>
                  <a:gd name="connsiteX41" fmla="*/ 29766 w 1234572"/>
                  <a:gd name="connsiteY41" fmla="*/ 224262 h 4476598"/>
                  <a:gd name="connsiteX42" fmla="*/ 118348 w 1234572"/>
                  <a:gd name="connsiteY42" fmla="*/ 134727 h 4476598"/>
                  <a:gd name="connsiteX43" fmla="*/ 239316 w 1234572"/>
                  <a:gd name="connsiteY43" fmla="*/ 6139 h 4476598"/>
                  <a:gd name="connsiteX44" fmla="*/ 244078 w 1234572"/>
                  <a:gd name="connsiteY44" fmla="*/ 5187 h 4476598"/>
                  <a:gd name="connsiteX45" fmla="*/ 372666 w 1234572"/>
                  <a:gd name="connsiteY45" fmla="*/ 108057 h 4476598"/>
                  <a:gd name="connsiteX46" fmla="*/ 498396 w 1234572"/>
                  <a:gd name="connsiteY46" fmla="*/ 218547 h 4476598"/>
                  <a:gd name="connsiteX47" fmla="*/ 571738 w 1234572"/>
                  <a:gd name="connsiteY47" fmla="*/ 149967 h 4476598"/>
                  <a:gd name="connsiteX48" fmla="*/ 675412 w 1234572"/>
                  <a:gd name="connsiteY48" fmla="*/ 82 h 4476598"/>
                  <a:gd name="connsiteX0" fmla="*/ 675412 w 1234572"/>
                  <a:gd name="connsiteY0" fmla="*/ 82 h 4476598"/>
                  <a:gd name="connsiteX1" fmla="*/ 779383 w 1234572"/>
                  <a:gd name="connsiteY1" fmla="*/ 17569 h 4476598"/>
                  <a:gd name="connsiteX2" fmla="*/ 818436 w 1234572"/>
                  <a:gd name="connsiteY2" fmla="*/ 68052 h 4476598"/>
                  <a:gd name="connsiteX3" fmla="*/ 810816 w 1234572"/>
                  <a:gd name="connsiteY3" fmla="*/ 771949 h 4476598"/>
                  <a:gd name="connsiteX4" fmla="*/ 770811 w 1234572"/>
                  <a:gd name="connsiteY4" fmla="*/ 826242 h 4476598"/>
                  <a:gd name="connsiteX5" fmla="*/ 590788 w 1234572"/>
                  <a:gd name="connsiteY5" fmla="*/ 854817 h 4476598"/>
                  <a:gd name="connsiteX6" fmla="*/ 535543 w 1234572"/>
                  <a:gd name="connsiteY6" fmla="*/ 915777 h 4476598"/>
                  <a:gd name="connsiteX7" fmla="*/ 577453 w 1234572"/>
                  <a:gd name="connsiteY7" fmla="*/ 975784 h 4476598"/>
                  <a:gd name="connsiteX8" fmla="*/ 639366 w 1234572"/>
                  <a:gd name="connsiteY8" fmla="*/ 1051984 h 4476598"/>
                  <a:gd name="connsiteX9" fmla="*/ 584121 w 1234572"/>
                  <a:gd name="connsiteY9" fmla="*/ 1173904 h 4476598"/>
                  <a:gd name="connsiteX10" fmla="*/ 551736 w 1234572"/>
                  <a:gd name="connsiteY10" fmla="*/ 1182477 h 4476598"/>
                  <a:gd name="connsiteX11" fmla="*/ 466963 w 1234572"/>
                  <a:gd name="connsiteY11" fmla="*/ 1276775 h 4476598"/>
                  <a:gd name="connsiteX12" fmla="*/ 534591 w 1234572"/>
                  <a:gd name="connsiteY12" fmla="*/ 2479782 h 4476598"/>
                  <a:gd name="connsiteX13" fmla="*/ 717471 w 1234572"/>
                  <a:gd name="connsiteY13" fmla="*/ 3111290 h 4476598"/>
                  <a:gd name="connsiteX14" fmla="*/ 797481 w 1234572"/>
                  <a:gd name="connsiteY14" fmla="*/ 3204635 h 4476598"/>
                  <a:gd name="connsiteX15" fmla="*/ 961311 w 1234572"/>
                  <a:gd name="connsiteY15" fmla="*/ 3357035 h 4476598"/>
                  <a:gd name="connsiteX16" fmla="*/ 957501 w 1234572"/>
                  <a:gd name="connsiteY16" fmla="*/ 3422757 h 4476598"/>
                  <a:gd name="connsiteX17" fmla="*/ 892731 w 1234572"/>
                  <a:gd name="connsiteY17" fmla="*/ 3480860 h 4476598"/>
                  <a:gd name="connsiteX18" fmla="*/ 793671 w 1234572"/>
                  <a:gd name="connsiteY18" fmla="*/ 3488479 h 4476598"/>
                  <a:gd name="connsiteX19" fmla="*/ 751761 w 1234572"/>
                  <a:gd name="connsiteY19" fmla="*/ 3499910 h 4476598"/>
                  <a:gd name="connsiteX20" fmla="*/ 776526 w 1234572"/>
                  <a:gd name="connsiteY20" fmla="*/ 3537057 h 4476598"/>
                  <a:gd name="connsiteX21" fmla="*/ 1067991 w 1234572"/>
                  <a:gd name="connsiteY21" fmla="*/ 3796137 h 4476598"/>
                  <a:gd name="connsiteX22" fmla="*/ 1187053 w 1234572"/>
                  <a:gd name="connsiteY22" fmla="*/ 3936154 h 4476598"/>
                  <a:gd name="connsiteX23" fmla="*/ 1180386 w 1234572"/>
                  <a:gd name="connsiteY23" fmla="*/ 4102842 h 4476598"/>
                  <a:gd name="connsiteX24" fmla="*/ 1136571 w 1234572"/>
                  <a:gd name="connsiteY24" fmla="*/ 4175232 h 4476598"/>
                  <a:gd name="connsiteX25" fmla="*/ 1133669 w 1234572"/>
                  <a:gd name="connsiteY25" fmla="*/ 4178134 h 4476598"/>
                  <a:gd name="connsiteX26" fmla="*/ 1169432 w 1234572"/>
                  <a:gd name="connsiteY26" fmla="*/ 4217381 h 4476598"/>
                  <a:gd name="connsiteX27" fmla="*/ 1187143 w 1234572"/>
                  <a:gd name="connsiteY27" fmla="*/ 4237949 h 4476598"/>
                  <a:gd name="connsiteX28" fmla="*/ 1194375 w 1234572"/>
                  <a:gd name="connsiteY28" fmla="*/ 4251032 h 4476598"/>
                  <a:gd name="connsiteX29" fmla="*/ 1206103 w 1234572"/>
                  <a:gd name="connsiteY29" fmla="*/ 4254290 h 4476598"/>
                  <a:gd name="connsiteX30" fmla="*/ 1219438 w 1234572"/>
                  <a:gd name="connsiteY30" fmla="*/ 4394308 h 4476598"/>
                  <a:gd name="connsiteX31" fmla="*/ 1115616 w 1234572"/>
                  <a:gd name="connsiteY31" fmla="*/ 4470508 h 4476598"/>
                  <a:gd name="connsiteX32" fmla="*/ 984171 w 1234572"/>
                  <a:gd name="connsiteY32" fmla="*/ 4473365 h 4476598"/>
                  <a:gd name="connsiteX33" fmla="*/ 946071 w 1234572"/>
                  <a:gd name="connsiteY33" fmla="*/ 4476222 h 4476598"/>
                  <a:gd name="connsiteX34" fmla="*/ 62151 w 1234572"/>
                  <a:gd name="connsiteY34" fmla="*/ 4476222 h 4476598"/>
                  <a:gd name="connsiteX35" fmla="*/ 3096 w 1234572"/>
                  <a:gd name="connsiteY35" fmla="*/ 4420025 h 4476598"/>
                  <a:gd name="connsiteX36" fmla="*/ 3096 w 1234572"/>
                  <a:gd name="connsiteY36" fmla="*/ 4300010 h 4476598"/>
                  <a:gd name="connsiteX37" fmla="*/ 3096 w 1234572"/>
                  <a:gd name="connsiteY37" fmla="*/ 4085697 h 4476598"/>
                  <a:gd name="connsiteX38" fmla="*/ 3096 w 1234572"/>
                  <a:gd name="connsiteY38" fmla="*/ 2642660 h 4476598"/>
                  <a:gd name="connsiteX39" fmla="*/ 4048 w 1234572"/>
                  <a:gd name="connsiteY39" fmla="*/ 319512 h 4476598"/>
                  <a:gd name="connsiteX40" fmla="*/ 29766 w 1234572"/>
                  <a:gd name="connsiteY40" fmla="*/ 224262 h 4476598"/>
                  <a:gd name="connsiteX41" fmla="*/ 118348 w 1234572"/>
                  <a:gd name="connsiteY41" fmla="*/ 134727 h 4476598"/>
                  <a:gd name="connsiteX42" fmla="*/ 239316 w 1234572"/>
                  <a:gd name="connsiteY42" fmla="*/ 6139 h 4476598"/>
                  <a:gd name="connsiteX43" fmla="*/ 244078 w 1234572"/>
                  <a:gd name="connsiteY43" fmla="*/ 5187 h 4476598"/>
                  <a:gd name="connsiteX44" fmla="*/ 372666 w 1234572"/>
                  <a:gd name="connsiteY44" fmla="*/ 108057 h 4476598"/>
                  <a:gd name="connsiteX45" fmla="*/ 498396 w 1234572"/>
                  <a:gd name="connsiteY45" fmla="*/ 218547 h 4476598"/>
                  <a:gd name="connsiteX46" fmla="*/ 571738 w 1234572"/>
                  <a:gd name="connsiteY46" fmla="*/ 149967 h 4476598"/>
                  <a:gd name="connsiteX47" fmla="*/ 675412 w 1234572"/>
                  <a:gd name="connsiteY47" fmla="*/ 82 h 4476598"/>
                  <a:gd name="connsiteX0" fmla="*/ 676690 w 1235850"/>
                  <a:gd name="connsiteY0" fmla="*/ 82 h 4476631"/>
                  <a:gd name="connsiteX1" fmla="*/ 780661 w 1235850"/>
                  <a:gd name="connsiteY1" fmla="*/ 17569 h 4476631"/>
                  <a:gd name="connsiteX2" fmla="*/ 819714 w 1235850"/>
                  <a:gd name="connsiteY2" fmla="*/ 68052 h 4476631"/>
                  <a:gd name="connsiteX3" fmla="*/ 812094 w 1235850"/>
                  <a:gd name="connsiteY3" fmla="*/ 771949 h 4476631"/>
                  <a:gd name="connsiteX4" fmla="*/ 772089 w 1235850"/>
                  <a:gd name="connsiteY4" fmla="*/ 826242 h 4476631"/>
                  <a:gd name="connsiteX5" fmla="*/ 592066 w 1235850"/>
                  <a:gd name="connsiteY5" fmla="*/ 854817 h 4476631"/>
                  <a:gd name="connsiteX6" fmla="*/ 536821 w 1235850"/>
                  <a:gd name="connsiteY6" fmla="*/ 915777 h 4476631"/>
                  <a:gd name="connsiteX7" fmla="*/ 578731 w 1235850"/>
                  <a:gd name="connsiteY7" fmla="*/ 975784 h 4476631"/>
                  <a:gd name="connsiteX8" fmla="*/ 640644 w 1235850"/>
                  <a:gd name="connsiteY8" fmla="*/ 1051984 h 4476631"/>
                  <a:gd name="connsiteX9" fmla="*/ 585399 w 1235850"/>
                  <a:gd name="connsiteY9" fmla="*/ 1173904 h 4476631"/>
                  <a:gd name="connsiteX10" fmla="*/ 553014 w 1235850"/>
                  <a:gd name="connsiteY10" fmla="*/ 1182477 h 4476631"/>
                  <a:gd name="connsiteX11" fmla="*/ 468241 w 1235850"/>
                  <a:gd name="connsiteY11" fmla="*/ 1276775 h 4476631"/>
                  <a:gd name="connsiteX12" fmla="*/ 535869 w 1235850"/>
                  <a:gd name="connsiteY12" fmla="*/ 2479782 h 4476631"/>
                  <a:gd name="connsiteX13" fmla="*/ 718749 w 1235850"/>
                  <a:gd name="connsiteY13" fmla="*/ 3111290 h 4476631"/>
                  <a:gd name="connsiteX14" fmla="*/ 798759 w 1235850"/>
                  <a:gd name="connsiteY14" fmla="*/ 3204635 h 4476631"/>
                  <a:gd name="connsiteX15" fmla="*/ 962589 w 1235850"/>
                  <a:gd name="connsiteY15" fmla="*/ 3357035 h 4476631"/>
                  <a:gd name="connsiteX16" fmla="*/ 958779 w 1235850"/>
                  <a:gd name="connsiteY16" fmla="*/ 3422757 h 4476631"/>
                  <a:gd name="connsiteX17" fmla="*/ 894009 w 1235850"/>
                  <a:gd name="connsiteY17" fmla="*/ 3480860 h 4476631"/>
                  <a:gd name="connsiteX18" fmla="*/ 794949 w 1235850"/>
                  <a:gd name="connsiteY18" fmla="*/ 3488479 h 4476631"/>
                  <a:gd name="connsiteX19" fmla="*/ 753039 w 1235850"/>
                  <a:gd name="connsiteY19" fmla="*/ 3499910 h 4476631"/>
                  <a:gd name="connsiteX20" fmla="*/ 777804 w 1235850"/>
                  <a:gd name="connsiteY20" fmla="*/ 3537057 h 4476631"/>
                  <a:gd name="connsiteX21" fmla="*/ 1069269 w 1235850"/>
                  <a:gd name="connsiteY21" fmla="*/ 3796137 h 4476631"/>
                  <a:gd name="connsiteX22" fmla="*/ 1188331 w 1235850"/>
                  <a:gd name="connsiteY22" fmla="*/ 3936154 h 4476631"/>
                  <a:gd name="connsiteX23" fmla="*/ 1181664 w 1235850"/>
                  <a:gd name="connsiteY23" fmla="*/ 4102842 h 4476631"/>
                  <a:gd name="connsiteX24" fmla="*/ 1137849 w 1235850"/>
                  <a:gd name="connsiteY24" fmla="*/ 4175232 h 4476631"/>
                  <a:gd name="connsiteX25" fmla="*/ 1134947 w 1235850"/>
                  <a:gd name="connsiteY25" fmla="*/ 4178134 h 4476631"/>
                  <a:gd name="connsiteX26" fmla="*/ 1170710 w 1235850"/>
                  <a:gd name="connsiteY26" fmla="*/ 4217381 h 4476631"/>
                  <a:gd name="connsiteX27" fmla="*/ 1188421 w 1235850"/>
                  <a:gd name="connsiteY27" fmla="*/ 4237949 h 4476631"/>
                  <a:gd name="connsiteX28" fmla="*/ 1195653 w 1235850"/>
                  <a:gd name="connsiteY28" fmla="*/ 4251032 h 4476631"/>
                  <a:gd name="connsiteX29" fmla="*/ 1207381 w 1235850"/>
                  <a:gd name="connsiteY29" fmla="*/ 4254290 h 4476631"/>
                  <a:gd name="connsiteX30" fmla="*/ 1220716 w 1235850"/>
                  <a:gd name="connsiteY30" fmla="*/ 4394308 h 4476631"/>
                  <a:gd name="connsiteX31" fmla="*/ 1116894 w 1235850"/>
                  <a:gd name="connsiteY31" fmla="*/ 4470508 h 4476631"/>
                  <a:gd name="connsiteX32" fmla="*/ 985449 w 1235850"/>
                  <a:gd name="connsiteY32" fmla="*/ 4473365 h 4476631"/>
                  <a:gd name="connsiteX33" fmla="*/ 947349 w 1235850"/>
                  <a:gd name="connsiteY33" fmla="*/ 4476222 h 4476631"/>
                  <a:gd name="connsiteX34" fmla="*/ 63429 w 1235850"/>
                  <a:gd name="connsiteY34" fmla="*/ 4476222 h 4476631"/>
                  <a:gd name="connsiteX35" fmla="*/ 4374 w 1235850"/>
                  <a:gd name="connsiteY35" fmla="*/ 4420025 h 4476631"/>
                  <a:gd name="connsiteX36" fmla="*/ 4374 w 1235850"/>
                  <a:gd name="connsiteY36" fmla="*/ 4085697 h 4476631"/>
                  <a:gd name="connsiteX37" fmla="*/ 4374 w 1235850"/>
                  <a:gd name="connsiteY37" fmla="*/ 2642660 h 4476631"/>
                  <a:gd name="connsiteX38" fmla="*/ 5326 w 1235850"/>
                  <a:gd name="connsiteY38" fmla="*/ 319512 h 4476631"/>
                  <a:gd name="connsiteX39" fmla="*/ 31044 w 1235850"/>
                  <a:gd name="connsiteY39" fmla="*/ 224262 h 4476631"/>
                  <a:gd name="connsiteX40" fmla="*/ 119626 w 1235850"/>
                  <a:gd name="connsiteY40" fmla="*/ 134727 h 4476631"/>
                  <a:gd name="connsiteX41" fmla="*/ 240594 w 1235850"/>
                  <a:gd name="connsiteY41" fmla="*/ 6139 h 4476631"/>
                  <a:gd name="connsiteX42" fmla="*/ 245356 w 1235850"/>
                  <a:gd name="connsiteY42" fmla="*/ 5187 h 4476631"/>
                  <a:gd name="connsiteX43" fmla="*/ 373944 w 1235850"/>
                  <a:gd name="connsiteY43" fmla="*/ 108057 h 4476631"/>
                  <a:gd name="connsiteX44" fmla="*/ 499674 w 1235850"/>
                  <a:gd name="connsiteY44" fmla="*/ 218547 h 4476631"/>
                  <a:gd name="connsiteX45" fmla="*/ 573016 w 1235850"/>
                  <a:gd name="connsiteY45" fmla="*/ 149967 h 4476631"/>
                  <a:gd name="connsiteX46" fmla="*/ 676690 w 1235850"/>
                  <a:gd name="connsiteY46" fmla="*/ 82 h 4476631"/>
                  <a:gd name="connsiteX0" fmla="*/ 676725 w 1235885"/>
                  <a:gd name="connsiteY0" fmla="*/ 82 h 4572118"/>
                  <a:gd name="connsiteX1" fmla="*/ 780696 w 1235885"/>
                  <a:gd name="connsiteY1" fmla="*/ 17569 h 4572118"/>
                  <a:gd name="connsiteX2" fmla="*/ 819749 w 1235885"/>
                  <a:gd name="connsiteY2" fmla="*/ 68052 h 4572118"/>
                  <a:gd name="connsiteX3" fmla="*/ 812129 w 1235885"/>
                  <a:gd name="connsiteY3" fmla="*/ 771949 h 4572118"/>
                  <a:gd name="connsiteX4" fmla="*/ 772124 w 1235885"/>
                  <a:gd name="connsiteY4" fmla="*/ 826242 h 4572118"/>
                  <a:gd name="connsiteX5" fmla="*/ 592101 w 1235885"/>
                  <a:gd name="connsiteY5" fmla="*/ 854817 h 4572118"/>
                  <a:gd name="connsiteX6" fmla="*/ 536856 w 1235885"/>
                  <a:gd name="connsiteY6" fmla="*/ 915777 h 4572118"/>
                  <a:gd name="connsiteX7" fmla="*/ 578766 w 1235885"/>
                  <a:gd name="connsiteY7" fmla="*/ 975784 h 4572118"/>
                  <a:gd name="connsiteX8" fmla="*/ 640679 w 1235885"/>
                  <a:gd name="connsiteY8" fmla="*/ 1051984 h 4572118"/>
                  <a:gd name="connsiteX9" fmla="*/ 585434 w 1235885"/>
                  <a:gd name="connsiteY9" fmla="*/ 1173904 h 4572118"/>
                  <a:gd name="connsiteX10" fmla="*/ 553049 w 1235885"/>
                  <a:gd name="connsiteY10" fmla="*/ 1182477 h 4572118"/>
                  <a:gd name="connsiteX11" fmla="*/ 468276 w 1235885"/>
                  <a:gd name="connsiteY11" fmla="*/ 1276775 h 4572118"/>
                  <a:gd name="connsiteX12" fmla="*/ 535904 w 1235885"/>
                  <a:gd name="connsiteY12" fmla="*/ 2479782 h 4572118"/>
                  <a:gd name="connsiteX13" fmla="*/ 718784 w 1235885"/>
                  <a:gd name="connsiteY13" fmla="*/ 3111290 h 4572118"/>
                  <a:gd name="connsiteX14" fmla="*/ 798794 w 1235885"/>
                  <a:gd name="connsiteY14" fmla="*/ 3204635 h 4572118"/>
                  <a:gd name="connsiteX15" fmla="*/ 962624 w 1235885"/>
                  <a:gd name="connsiteY15" fmla="*/ 3357035 h 4572118"/>
                  <a:gd name="connsiteX16" fmla="*/ 958814 w 1235885"/>
                  <a:gd name="connsiteY16" fmla="*/ 3422757 h 4572118"/>
                  <a:gd name="connsiteX17" fmla="*/ 894044 w 1235885"/>
                  <a:gd name="connsiteY17" fmla="*/ 3480860 h 4572118"/>
                  <a:gd name="connsiteX18" fmla="*/ 794984 w 1235885"/>
                  <a:gd name="connsiteY18" fmla="*/ 3488479 h 4572118"/>
                  <a:gd name="connsiteX19" fmla="*/ 753074 w 1235885"/>
                  <a:gd name="connsiteY19" fmla="*/ 3499910 h 4572118"/>
                  <a:gd name="connsiteX20" fmla="*/ 777839 w 1235885"/>
                  <a:gd name="connsiteY20" fmla="*/ 3537057 h 4572118"/>
                  <a:gd name="connsiteX21" fmla="*/ 1069304 w 1235885"/>
                  <a:gd name="connsiteY21" fmla="*/ 3796137 h 4572118"/>
                  <a:gd name="connsiteX22" fmla="*/ 1188366 w 1235885"/>
                  <a:gd name="connsiteY22" fmla="*/ 3936154 h 4572118"/>
                  <a:gd name="connsiteX23" fmla="*/ 1181699 w 1235885"/>
                  <a:gd name="connsiteY23" fmla="*/ 4102842 h 4572118"/>
                  <a:gd name="connsiteX24" fmla="*/ 1137884 w 1235885"/>
                  <a:gd name="connsiteY24" fmla="*/ 4175232 h 4572118"/>
                  <a:gd name="connsiteX25" fmla="*/ 1134982 w 1235885"/>
                  <a:gd name="connsiteY25" fmla="*/ 4178134 h 4572118"/>
                  <a:gd name="connsiteX26" fmla="*/ 1170745 w 1235885"/>
                  <a:gd name="connsiteY26" fmla="*/ 4217381 h 4572118"/>
                  <a:gd name="connsiteX27" fmla="*/ 1188456 w 1235885"/>
                  <a:gd name="connsiteY27" fmla="*/ 4237949 h 4572118"/>
                  <a:gd name="connsiteX28" fmla="*/ 1195688 w 1235885"/>
                  <a:gd name="connsiteY28" fmla="*/ 4251032 h 4572118"/>
                  <a:gd name="connsiteX29" fmla="*/ 1207416 w 1235885"/>
                  <a:gd name="connsiteY29" fmla="*/ 4254290 h 4572118"/>
                  <a:gd name="connsiteX30" fmla="*/ 1220751 w 1235885"/>
                  <a:gd name="connsiteY30" fmla="*/ 4394308 h 4572118"/>
                  <a:gd name="connsiteX31" fmla="*/ 1116929 w 1235885"/>
                  <a:gd name="connsiteY31" fmla="*/ 4470508 h 4572118"/>
                  <a:gd name="connsiteX32" fmla="*/ 985484 w 1235885"/>
                  <a:gd name="connsiteY32" fmla="*/ 4473365 h 4572118"/>
                  <a:gd name="connsiteX33" fmla="*/ 947384 w 1235885"/>
                  <a:gd name="connsiteY33" fmla="*/ 4476222 h 4572118"/>
                  <a:gd name="connsiteX34" fmla="*/ 63464 w 1235885"/>
                  <a:gd name="connsiteY34" fmla="*/ 4476222 h 4572118"/>
                  <a:gd name="connsiteX35" fmla="*/ 4409 w 1235885"/>
                  <a:gd name="connsiteY35" fmla="*/ 4420025 h 4572118"/>
                  <a:gd name="connsiteX36" fmla="*/ 4409 w 1235885"/>
                  <a:gd name="connsiteY36" fmla="*/ 2642660 h 4572118"/>
                  <a:gd name="connsiteX37" fmla="*/ 5361 w 1235885"/>
                  <a:gd name="connsiteY37" fmla="*/ 319512 h 4572118"/>
                  <a:gd name="connsiteX38" fmla="*/ 31079 w 1235885"/>
                  <a:gd name="connsiteY38" fmla="*/ 224262 h 4572118"/>
                  <a:gd name="connsiteX39" fmla="*/ 119661 w 1235885"/>
                  <a:gd name="connsiteY39" fmla="*/ 134727 h 4572118"/>
                  <a:gd name="connsiteX40" fmla="*/ 240629 w 1235885"/>
                  <a:gd name="connsiteY40" fmla="*/ 6139 h 4572118"/>
                  <a:gd name="connsiteX41" fmla="*/ 245391 w 1235885"/>
                  <a:gd name="connsiteY41" fmla="*/ 5187 h 4572118"/>
                  <a:gd name="connsiteX42" fmla="*/ 373979 w 1235885"/>
                  <a:gd name="connsiteY42" fmla="*/ 108057 h 4572118"/>
                  <a:gd name="connsiteX43" fmla="*/ 499709 w 1235885"/>
                  <a:gd name="connsiteY43" fmla="*/ 218547 h 4572118"/>
                  <a:gd name="connsiteX44" fmla="*/ 573051 w 1235885"/>
                  <a:gd name="connsiteY44" fmla="*/ 149967 h 4572118"/>
                  <a:gd name="connsiteX45" fmla="*/ 676725 w 1235885"/>
                  <a:gd name="connsiteY45" fmla="*/ 82 h 4572118"/>
                  <a:gd name="connsiteX0" fmla="*/ 676725 w 1235885"/>
                  <a:gd name="connsiteY0" fmla="*/ 82 h 4476598"/>
                  <a:gd name="connsiteX1" fmla="*/ 780696 w 1235885"/>
                  <a:gd name="connsiteY1" fmla="*/ 17569 h 4476598"/>
                  <a:gd name="connsiteX2" fmla="*/ 819749 w 1235885"/>
                  <a:gd name="connsiteY2" fmla="*/ 68052 h 4476598"/>
                  <a:gd name="connsiteX3" fmla="*/ 812129 w 1235885"/>
                  <a:gd name="connsiteY3" fmla="*/ 771949 h 4476598"/>
                  <a:gd name="connsiteX4" fmla="*/ 772124 w 1235885"/>
                  <a:gd name="connsiteY4" fmla="*/ 826242 h 4476598"/>
                  <a:gd name="connsiteX5" fmla="*/ 592101 w 1235885"/>
                  <a:gd name="connsiteY5" fmla="*/ 854817 h 4476598"/>
                  <a:gd name="connsiteX6" fmla="*/ 536856 w 1235885"/>
                  <a:gd name="connsiteY6" fmla="*/ 915777 h 4476598"/>
                  <a:gd name="connsiteX7" fmla="*/ 578766 w 1235885"/>
                  <a:gd name="connsiteY7" fmla="*/ 975784 h 4476598"/>
                  <a:gd name="connsiteX8" fmla="*/ 640679 w 1235885"/>
                  <a:gd name="connsiteY8" fmla="*/ 1051984 h 4476598"/>
                  <a:gd name="connsiteX9" fmla="*/ 585434 w 1235885"/>
                  <a:gd name="connsiteY9" fmla="*/ 1173904 h 4476598"/>
                  <a:gd name="connsiteX10" fmla="*/ 553049 w 1235885"/>
                  <a:gd name="connsiteY10" fmla="*/ 1182477 h 4476598"/>
                  <a:gd name="connsiteX11" fmla="*/ 468276 w 1235885"/>
                  <a:gd name="connsiteY11" fmla="*/ 1276775 h 4476598"/>
                  <a:gd name="connsiteX12" fmla="*/ 535904 w 1235885"/>
                  <a:gd name="connsiteY12" fmla="*/ 2479782 h 4476598"/>
                  <a:gd name="connsiteX13" fmla="*/ 718784 w 1235885"/>
                  <a:gd name="connsiteY13" fmla="*/ 3111290 h 4476598"/>
                  <a:gd name="connsiteX14" fmla="*/ 798794 w 1235885"/>
                  <a:gd name="connsiteY14" fmla="*/ 3204635 h 4476598"/>
                  <a:gd name="connsiteX15" fmla="*/ 962624 w 1235885"/>
                  <a:gd name="connsiteY15" fmla="*/ 3357035 h 4476598"/>
                  <a:gd name="connsiteX16" fmla="*/ 958814 w 1235885"/>
                  <a:gd name="connsiteY16" fmla="*/ 3422757 h 4476598"/>
                  <a:gd name="connsiteX17" fmla="*/ 894044 w 1235885"/>
                  <a:gd name="connsiteY17" fmla="*/ 3480860 h 4476598"/>
                  <a:gd name="connsiteX18" fmla="*/ 794984 w 1235885"/>
                  <a:gd name="connsiteY18" fmla="*/ 3488479 h 4476598"/>
                  <a:gd name="connsiteX19" fmla="*/ 753074 w 1235885"/>
                  <a:gd name="connsiteY19" fmla="*/ 3499910 h 4476598"/>
                  <a:gd name="connsiteX20" fmla="*/ 777839 w 1235885"/>
                  <a:gd name="connsiteY20" fmla="*/ 3537057 h 4476598"/>
                  <a:gd name="connsiteX21" fmla="*/ 1069304 w 1235885"/>
                  <a:gd name="connsiteY21" fmla="*/ 3796137 h 4476598"/>
                  <a:gd name="connsiteX22" fmla="*/ 1188366 w 1235885"/>
                  <a:gd name="connsiteY22" fmla="*/ 3936154 h 4476598"/>
                  <a:gd name="connsiteX23" fmla="*/ 1181699 w 1235885"/>
                  <a:gd name="connsiteY23" fmla="*/ 4102842 h 4476598"/>
                  <a:gd name="connsiteX24" fmla="*/ 1137884 w 1235885"/>
                  <a:gd name="connsiteY24" fmla="*/ 4175232 h 4476598"/>
                  <a:gd name="connsiteX25" fmla="*/ 1134982 w 1235885"/>
                  <a:gd name="connsiteY25" fmla="*/ 4178134 h 4476598"/>
                  <a:gd name="connsiteX26" fmla="*/ 1170745 w 1235885"/>
                  <a:gd name="connsiteY26" fmla="*/ 4217381 h 4476598"/>
                  <a:gd name="connsiteX27" fmla="*/ 1188456 w 1235885"/>
                  <a:gd name="connsiteY27" fmla="*/ 4237949 h 4476598"/>
                  <a:gd name="connsiteX28" fmla="*/ 1195688 w 1235885"/>
                  <a:gd name="connsiteY28" fmla="*/ 4251032 h 4476598"/>
                  <a:gd name="connsiteX29" fmla="*/ 1207416 w 1235885"/>
                  <a:gd name="connsiteY29" fmla="*/ 4254290 h 4476598"/>
                  <a:gd name="connsiteX30" fmla="*/ 1220751 w 1235885"/>
                  <a:gd name="connsiteY30" fmla="*/ 4394308 h 4476598"/>
                  <a:gd name="connsiteX31" fmla="*/ 1116929 w 1235885"/>
                  <a:gd name="connsiteY31" fmla="*/ 4470508 h 4476598"/>
                  <a:gd name="connsiteX32" fmla="*/ 985484 w 1235885"/>
                  <a:gd name="connsiteY32" fmla="*/ 4473365 h 4476598"/>
                  <a:gd name="connsiteX33" fmla="*/ 947384 w 1235885"/>
                  <a:gd name="connsiteY33" fmla="*/ 4476222 h 4476598"/>
                  <a:gd name="connsiteX34" fmla="*/ 63464 w 1235885"/>
                  <a:gd name="connsiteY34" fmla="*/ 4476222 h 4476598"/>
                  <a:gd name="connsiteX35" fmla="*/ 4409 w 1235885"/>
                  <a:gd name="connsiteY35" fmla="*/ 4420025 h 4476598"/>
                  <a:gd name="connsiteX36" fmla="*/ 4409 w 1235885"/>
                  <a:gd name="connsiteY36" fmla="*/ 2642660 h 4476598"/>
                  <a:gd name="connsiteX37" fmla="*/ 5361 w 1235885"/>
                  <a:gd name="connsiteY37" fmla="*/ 319512 h 4476598"/>
                  <a:gd name="connsiteX38" fmla="*/ 31079 w 1235885"/>
                  <a:gd name="connsiteY38" fmla="*/ 224262 h 4476598"/>
                  <a:gd name="connsiteX39" fmla="*/ 119661 w 1235885"/>
                  <a:gd name="connsiteY39" fmla="*/ 134727 h 4476598"/>
                  <a:gd name="connsiteX40" fmla="*/ 240629 w 1235885"/>
                  <a:gd name="connsiteY40" fmla="*/ 6139 h 4476598"/>
                  <a:gd name="connsiteX41" fmla="*/ 245391 w 1235885"/>
                  <a:gd name="connsiteY41" fmla="*/ 5187 h 4476598"/>
                  <a:gd name="connsiteX42" fmla="*/ 373979 w 1235885"/>
                  <a:gd name="connsiteY42" fmla="*/ 108057 h 4476598"/>
                  <a:gd name="connsiteX43" fmla="*/ 499709 w 1235885"/>
                  <a:gd name="connsiteY43" fmla="*/ 218547 h 4476598"/>
                  <a:gd name="connsiteX44" fmla="*/ 573051 w 1235885"/>
                  <a:gd name="connsiteY44" fmla="*/ 149967 h 4476598"/>
                  <a:gd name="connsiteX45" fmla="*/ 676725 w 1235885"/>
                  <a:gd name="connsiteY45" fmla="*/ 82 h 4476598"/>
                  <a:gd name="connsiteX0" fmla="*/ 683625 w 1242785"/>
                  <a:gd name="connsiteY0" fmla="*/ 82 h 4476598"/>
                  <a:gd name="connsiteX1" fmla="*/ 787596 w 1242785"/>
                  <a:gd name="connsiteY1" fmla="*/ 17569 h 4476598"/>
                  <a:gd name="connsiteX2" fmla="*/ 826649 w 1242785"/>
                  <a:gd name="connsiteY2" fmla="*/ 68052 h 4476598"/>
                  <a:gd name="connsiteX3" fmla="*/ 819029 w 1242785"/>
                  <a:gd name="connsiteY3" fmla="*/ 771949 h 4476598"/>
                  <a:gd name="connsiteX4" fmla="*/ 779024 w 1242785"/>
                  <a:gd name="connsiteY4" fmla="*/ 826242 h 4476598"/>
                  <a:gd name="connsiteX5" fmla="*/ 599001 w 1242785"/>
                  <a:gd name="connsiteY5" fmla="*/ 854817 h 4476598"/>
                  <a:gd name="connsiteX6" fmla="*/ 543756 w 1242785"/>
                  <a:gd name="connsiteY6" fmla="*/ 915777 h 4476598"/>
                  <a:gd name="connsiteX7" fmla="*/ 585666 w 1242785"/>
                  <a:gd name="connsiteY7" fmla="*/ 975784 h 4476598"/>
                  <a:gd name="connsiteX8" fmla="*/ 647579 w 1242785"/>
                  <a:gd name="connsiteY8" fmla="*/ 1051984 h 4476598"/>
                  <a:gd name="connsiteX9" fmla="*/ 592334 w 1242785"/>
                  <a:gd name="connsiteY9" fmla="*/ 1173904 h 4476598"/>
                  <a:gd name="connsiteX10" fmla="*/ 559949 w 1242785"/>
                  <a:gd name="connsiteY10" fmla="*/ 1182477 h 4476598"/>
                  <a:gd name="connsiteX11" fmla="*/ 475176 w 1242785"/>
                  <a:gd name="connsiteY11" fmla="*/ 1276775 h 4476598"/>
                  <a:gd name="connsiteX12" fmla="*/ 542804 w 1242785"/>
                  <a:gd name="connsiteY12" fmla="*/ 2479782 h 4476598"/>
                  <a:gd name="connsiteX13" fmla="*/ 725684 w 1242785"/>
                  <a:gd name="connsiteY13" fmla="*/ 3111290 h 4476598"/>
                  <a:gd name="connsiteX14" fmla="*/ 805694 w 1242785"/>
                  <a:gd name="connsiteY14" fmla="*/ 3204635 h 4476598"/>
                  <a:gd name="connsiteX15" fmla="*/ 969524 w 1242785"/>
                  <a:gd name="connsiteY15" fmla="*/ 3357035 h 4476598"/>
                  <a:gd name="connsiteX16" fmla="*/ 965714 w 1242785"/>
                  <a:gd name="connsiteY16" fmla="*/ 3422757 h 4476598"/>
                  <a:gd name="connsiteX17" fmla="*/ 900944 w 1242785"/>
                  <a:gd name="connsiteY17" fmla="*/ 3480860 h 4476598"/>
                  <a:gd name="connsiteX18" fmla="*/ 801884 w 1242785"/>
                  <a:gd name="connsiteY18" fmla="*/ 3488479 h 4476598"/>
                  <a:gd name="connsiteX19" fmla="*/ 759974 w 1242785"/>
                  <a:gd name="connsiteY19" fmla="*/ 3499910 h 4476598"/>
                  <a:gd name="connsiteX20" fmla="*/ 784739 w 1242785"/>
                  <a:gd name="connsiteY20" fmla="*/ 3537057 h 4476598"/>
                  <a:gd name="connsiteX21" fmla="*/ 1076204 w 1242785"/>
                  <a:gd name="connsiteY21" fmla="*/ 3796137 h 4476598"/>
                  <a:gd name="connsiteX22" fmla="*/ 1195266 w 1242785"/>
                  <a:gd name="connsiteY22" fmla="*/ 3936154 h 4476598"/>
                  <a:gd name="connsiteX23" fmla="*/ 1188599 w 1242785"/>
                  <a:gd name="connsiteY23" fmla="*/ 4102842 h 4476598"/>
                  <a:gd name="connsiteX24" fmla="*/ 1144784 w 1242785"/>
                  <a:gd name="connsiteY24" fmla="*/ 4175232 h 4476598"/>
                  <a:gd name="connsiteX25" fmla="*/ 1141882 w 1242785"/>
                  <a:gd name="connsiteY25" fmla="*/ 4178134 h 4476598"/>
                  <a:gd name="connsiteX26" fmla="*/ 1177645 w 1242785"/>
                  <a:gd name="connsiteY26" fmla="*/ 4217381 h 4476598"/>
                  <a:gd name="connsiteX27" fmla="*/ 1195356 w 1242785"/>
                  <a:gd name="connsiteY27" fmla="*/ 4237949 h 4476598"/>
                  <a:gd name="connsiteX28" fmla="*/ 1202588 w 1242785"/>
                  <a:gd name="connsiteY28" fmla="*/ 4251032 h 4476598"/>
                  <a:gd name="connsiteX29" fmla="*/ 1214316 w 1242785"/>
                  <a:gd name="connsiteY29" fmla="*/ 4254290 h 4476598"/>
                  <a:gd name="connsiteX30" fmla="*/ 1227651 w 1242785"/>
                  <a:gd name="connsiteY30" fmla="*/ 4394308 h 4476598"/>
                  <a:gd name="connsiteX31" fmla="*/ 1123829 w 1242785"/>
                  <a:gd name="connsiteY31" fmla="*/ 4470508 h 4476598"/>
                  <a:gd name="connsiteX32" fmla="*/ 992384 w 1242785"/>
                  <a:gd name="connsiteY32" fmla="*/ 4473365 h 4476598"/>
                  <a:gd name="connsiteX33" fmla="*/ 954284 w 1242785"/>
                  <a:gd name="connsiteY33" fmla="*/ 4476222 h 4476598"/>
                  <a:gd name="connsiteX34" fmla="*/ 70364 w 1242785"/>
                  <a:gd name="connsiteY34" fmla="*/ 4476222 h 4476598"/>
                  <a:gd name="connsiteX35" fmla="*/ 13849 w 1242785"/>
                  <a:gd name="connsiteY35" fmla="*/ 4473365 h 4476598"/>
                  <a:gd name="connsiteX36" fmla="*/ 11309 w 1242785"/>
                  <a:gd name="connsiteY36" fmla="*/ 2642660 h 4476598"/>
                  <a:gd name="connsiteX37" fmla="*/ 12261 w 1242785"/>
                  <a:gd name="connsiteY37" fmla="*/ 319512 h 4476598"/>
                  <a:gd name="connsiteX38" fmla="*/ 37979 w 1242785"/>
                  <a:gd name="connsiteY38" fmla="*/ 224262 h 4476598"/>
                  <a:gd name="connsiteX39" fmla="*/ 126561 w 1242785"/>
                  <a:gd name="connsiteY39" fmla="*/ 134727 h 4476598"/>
                  <a:gd name="connsiteX40" fmla="*/ 247529 w 1242785"/>
                  <a:gd name="connsiteY40" fmla="*/ 6139 h 4476598"/>
                  <a:gd name="connsiteX41" fmla="*/ 252291 w 1242785"/>
                  <a:gd name="connsiteY41" fmla="*/ 5187 h 4476598"/>
                  <a:gd name="connsiteX42" fmla="*/ 380879 w 1242785"/>
                  <a:gd name="connsiteY42" fmla="*/ 108057 h 4476598"/>
                  <a:gd name="connsiteX43" fmla="*/ 506609 w 1242785"/>
                  <a:gd name="connsiteY43" fmla="*/ 218547 h 4476598"/>
                  <a:gd name="connsiteX44" fmla="*/ 579951 w 1242785"/>
                  <a:gd name="connsiteY44" fmla="*/ 149967 h 4476598"/>
                  <a:gd name="connsiteX45" fmla="*/ 683625 w 1242785"/>
                  <a:gd name="connsiteY45" fmla="*/ 82 h 4476598"/>
                  <a:gd name="connsiteX0" fmla="*/ 674846 w 1234006"/>
                  <a:gd name="connsiteY0" fmla="*/ 82 h 4476598"/>
                  <a:gd name="connsiteX1" fmla="*/ 778817 w 1234006"/>
                  <a:gd name="connsiteY1" fmla="*/ 17569 h 4476598"/>
                  <a:gd name="connsiteX2" fmla="*/ 817870 w 1234006"/>
                  <a:gd name="connsiteY2" fmla="*/ 68052 h 4476598"/>
                  <a:gd name="connsiteX3" fmla="*/ 810250 w 1234006"/>
                  <a:gd name="connsiteY3" fmla="*/ 771949 h 4476598"/>
                  <a:gd name="connsiteX4" fmla="*/ 770245 w 1234006"/>
                  <a:gd name="connsiteY4" fmla="*/ 826242 h 4476598"/>
                  <a:gd name="connsiteX5" fmla="*/ 590222 w 1234006"/>
                  <a:gd name="connsiteY5" fmla="*/ 854817 h 4476598"/>
                  <a:gd name="connsiteX6" fmla="*/ 534977 w 1234006"/>
                  <a:gd name="connsiteY6" fmla="*/ 915777 h 4476598"/>
                  <a:gd name="connsiteX7" fmla="*/ 576887 w 1234006"/>
                  <a:gd name="connsiteY7" fmla="*/ 975784 h 4476598"/>
                  <a:gd name="connsiteX8" fmla="*/ 638800 w 1234006"/>
                  <a:gd name="connsiteY8" fmla="*/ 1051984 h 4476598"/>
                  <a:gd name="connsiteX9" fmla="*/ 583555 w 1234006"/>
                  <a:gd name="connsiteY9" fmla="*/ 1173904 h 4476598"/>
                  <a:gd name="connsiteX10" fmla="*/ 551170 w 1234006"/>
                  <a:gd name="connsiteY10" fmla="*/ 1182477 h 4476598"/>
                  <a:gd name="connsiteX11" fmla="*/ 466397 w 1234006"/>
                  <a:gd name="connsiteY11" fmla="*/ 1276775 h 4476598"/>
                  <a:gd name="connsiteX12" fmla="*/ 534025 w 1234006"/>
                  <a:gd name="connsiteY12" fmla="*/ 2479782 h 4476598"/>
                  <a:gd name="connsiteX13" fmla="*/ 716905 w 1234006"/>
                  <a:gd name="connsiteY13" fmla="*/ 3111290 h 4476598"/>
                  <a:gd name="connsiteX14" fmla="*/ 796915 w 1234006"/>
                  <a:gd name="connsiteY14" fmla="*/ 3204635 h 4476598"/>
                  <a:gd name="connsiteX15" fmla="*/ 960745 w 1234006"/>
                  <a:gd name="connsiteY15" fmla="*/ 3357035 h 4476598"/>
                  <a:gd name="connsiteX16" fmla="*/ 956935 w 1234006"/>
                  <a:gd name="connsiteY16" fmla="*/ 3422757 h 4476598"/>
                  <a:gd name="connsiteX17" fmla="*/ 892165 w 1234006"/>
                  <a:gd name="connsiteY17" fmla="*/ 3480860 h 4476598"/>
                  <a:gd name="connsiteX18" fmla="*/ 793105 w 1234006"/>
                  <a:gd name="connsiteY18" fmla="*/ 3488479 h 4476598"/>
                  <a:gd name="connsiteX19" fmla="*/ 751195 w 1234006"/>
                  <a:gd name="connsiteY19" fmla="*/ 3499910 h 4476598"/>
                  <a:gd name="connsiteX20" fmla="*/ 775960 w 1234006"/>
                  <a:gd name="connsiteY20" fmla="*/ 3537057 h 4476598"/>
                  <a:gd name="connsiteX21" fmla="*/ 1067425 w 1234006"/>
                  <a:gd name="connsiteY21" fmla="*/ 3796137 h 4476598"/>
                  <a:gd name="connsiteX22" fmla="*/ 1186487 w 1234006"/>
                  <a:gd name="connsiteY22" fmla="*/ 3936154 h 4476598"/>
                  <a:gd name="connsiteX23" fmla="*/ 1179820 w 1234006"/>
                  <a:gd name="connsiteY23" fmla="*/ 4102842 h 4476598"/>
                  <a:gd name="connsiteX24" fmla="*/ 1136005 w 1234006"/>
                  <a:gd name="connsiteY24" fmla="*/ 4175232 h 4476598"/>
                  <a:gd name="connsiteX25" fmla="*/ 1133103 w 1234006"/>
                  <a:gd name="connsiteY25" fmla="*/ 4178134 h 4476598"/>
                  <a:gd name="connsiteX26" fmla="*/ 1168866 w 1234006"/>
                  <a:gd name="connsiteY26" fmla="*/ 4217381 h 4476598"/>
                  <a:gd name="connsiteX27" fmla="*/ 1186577 w 1234006"/>
                  <a:gd name="connsiteY27" fmla="*/ 4237949 h 4476598"/>
                  <a:gd name="connsiteX28" fmla="*/ 1193809 w 1234006"/>
                  <a:gd name="connsiteY28" fmla="*/ 4251032 h 4476598"/>
                  <a:gd name="connsiteX29" fmla="*/ 1205537 w 1234006"/>
                  <a:gd name="connsiteY29" fmla="*/ 4254290 h 4476598"/>
                  <a:gd name="connsiteX30" fmla="*/ 1218872 w 1234006"/>
                  <a:gd name="connsiteY30" fmla="*/ 4394308 h 4476598"/>
                  <a:gd name="connsiteX31" fmla="*/ 1115050 w 1234006"/>
                  <a:gd name="connsiteY31" fmla="*/ 4470508 h 4476598"/>
                  <a:gd name="connsiteX32" fmla="*/ 983605 w 1234006"/>
                  <a:gd name="connsiteY32" fmla="*/ 4473365 h 4476598"/>
                  <a:gd name="connsiteX33" fmla="*/ 945505 w 1234006"/>
                  <a:gd name="connsiteY33" fmla="*/ 4476222 h 4476598"/>
                  <a:gd name="connsiteX34" fmla="*/ 5070 w 1234006"/>
                  <a:gd name="connsiteY34" fmla="*/ 4473365 h 4476598"/>
                  <a:gd name="connsiteX35" fmla="*/ 2530 w 1234006"/>
                  <a:gd name="connsiteY35" fmla="*/ 2642660 h 4476598"/>
                  <a:gd name="connsiteX36" fmla="*/ 3482 w 1234006"/>
                  <a:gd name="connsiteY36" fmla="*/ 319512 h 4476598"/>
                  <a:gd name="connsiteX37" fmla="*/ 29200 w 1234006"/>
                  <a:gd name="connsiteY37" fmla="*/ 224262 h 4476598"/>
                  <a:gd name="connsiteX38" fmla="*/ 117782 w 1234006"/>
                  <a:gd name="connsiteY38" fmla="*/ 134727 h 4476598"/>
                  <a:gd name="connsiteX39" fmla="*/ 238750 w 1234006"/>
                  <a:gd name="connsiteY39" fmla="*/ 6139 h 4476598"/>
                  <a:gd name="connsiteX40" fmla="*/ 243512 w 1234006"/>
                  <a:gd name="connsiteY40" fmla="*/ 5187 h 4476598"/>
                  <a:gd name="connsiteX41" fmla="*/ 372100 w 1234006"/>
                  <a:gd name="connsiteY41" fmla="*/ 108057 h 4476598"/>
                  <a:gd name="connsiteX42" fmla="*/ 497830 w 1234006"/>
                  <a:gd name="connsiteY42" fmla="*/ 218547 h 4476598"/>
                  <a:gd name="connsiteX43" fmla="*/ 571172 w 1234006"/>
                  <a:gd name="connsiteY43" fmla="*/ 149967 h 4476598"/>
                  <a:gd name="connsiteX44" fmla="*/ 674846 w 1234006"/>
                  <a:gd name="connsiteY44" fmla="*/ 82 h 4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34006" h="4476598">
                    <a:moveTo>
                      <a:pt x="674846" y="82"/>
                    </a:moveTo>
                    <a:cubicBezTo>
                      <a:pt x="701367" y="841"/>
                      <a:pt x="735240" y="6854"/>
                      <a:pt x="778817" y="17569"/>
                    </a:cubicBezTo>
                    <a:cubicBezTo>
                      <a:pt x="804535" y="24237"/>
                      <a:pt x="816917" y="39477"/>
                      <a:pt x="817870" y="68052"/>
                    </a:cubicBezTo>
                    <a:cubicBezTo>
                      <a:pt x="824537" y="303319"/>
                      <a:pt x="813107" y="537634"/>
                      <a:pt x="810250" y="771949"/>
                    </a:cubicBezTo>
                    <a:cubicBezTo>
                      <a:pt x="810250" y="800524"/>
                      <a:pt x="792152" y="814812"/>
                      <a:pt x="770245" y="826242"/>
                    </a:cubicBezTo>
                    <a:cubicBezTo>
                      <a:pt x="713095" y="853865"/>
                      <a:pt x="654040" y="865294"/>
                      <a:pt x="590222" y="854817"/>
                    </a:cubicBezTo>
                    <a:cubicBezTo>
                      <a:pt x="519737" y="843387"/>
                      <a:pt x="516880" y="847197"/>
                      <a:pt x="534977" y="915777"/>
                    </a:cubicBezTo>
                    <a:cubicBezTo>
                      <a:pt x="541645" y="940542"/>
                      <a:pt x="553075" y="961497"/>
                      <a:pt x="576887" y="975784"/>
                    </a:cubicBezTo>
                    <a:cubicBezTo>
                      <a:pt x="606415" y="992929"/>
                      <a:pt x="626417" y="1020552"/>
                      <a:pt x="638800" y="1051984"/>
                    </a:cubicBezTo>
                    <a:cubicBezTo>
                      <a:pt x="659755" y="1105325"/>
                      <a:pt x="636895" y="1154854"/>
                      <a:pt x="583555" y="1173904"/>
                    </a:cubicBezTo>
                    <a:cubicBezTo>
                      <a:pt x="573077" y="1177715"/>
                      <a:pt x="562600" y="1180572"/>
                      <a:pt x="551170" y="1182477"/>
                    </a:cubicBezTo>
                    <a:cubicBezTo>
                      <a:pt x="470207" y="1198669"/>
                      <a:pt x="471160" y="1197717"/>
                      <a:pt x="466397" y="1276775"/>
                    </a:cubicBezTo>
                    <a:cubicBezTo>
                      <a:pt x="441632" y="1680634"/>
                      <a:pt x="472112" y="2081637"/>
                      <a:pt x="534025" y="2479782"/>
                    </a:cubicBezTo>
                    <a:cubicBezTo>
                      <a:pt x="568315" y="2697904"/>
                      <a:pt x="626417" y="2910312"/>
                      <a:pt x="716905" y="3111290"/>
                    </a:cubicBezTo>
                    <a:cubicBezTo>
                      <a:pt x="734050" y="3151295"/>
                      <a:pt x="743575" y="3198920"/>
                      <a:pt x="796915" y="3204635"/>
                    </a:cubicBezTo>
                    <a:cubicBezTo>
                      <a:pt x="938837" y="3199872"/>
                      <a:pt x="954077" y="3214160"/>
                      <a:pt x="960745" y="3357035"/>
                    </a:cubicBezTo>
                    <a:cubicBezTo>
                      <a:pt x="961697" y="3378942"/>
                      <a:pt x="959792" y="3401802"/>
                      <a:pt x="956935" y="3422757"/>
                    </a:cubicBezTo>
                    <a:cubicBezTo>
                      <a:pt x="952172" y="3458952"/>
                      <a:pt x="928360" y="3478002"/>
                      <a:pt x="892165" y="3480860"/>
                    </a:cubicBezTo>
                    <a:lnTo>
                      <a:pt x="793105" y="3488479"/>
                    </a:lnTo>
                    <a:cubicBezTo>
                      <a:pt x="777865" y="3490385"/>
                      <a:pt x="756910" y="3480860"/>
                      <a:pt x="751195" y="3499910"/>
                    </a:cubicBezTo>
                    <a:cubicBezTo>
                      <a:pt x="745480" y="3517054"/>
                      <a:pt x="765482" y="3526579"/>
                      <a:pt x="775960" y="3537057"/>
                    </a:cubicBezTo>
                    <a:cubicBezTo>
                      <a:pt x="868352" y="3628497"/>
                      <a:pt x="968365" y="3711365"/>
                      <a:pt x="1067425" y="3796137"/>
                    </a:cubicBezTo>
                    <a:cubicBezTo>
                      <a:pt x="1115050" y="3836142"/>
                      <a:pt x="1157912" y="3879957"/>
                      <a:pt x="1186487" y="3936154"/>
                    </a:cubicBezTo>
                    <a:cubicBezTo>
                      <a:pt x="1216015" y="3993304"/>
                      <a:pt x="1212205" y="4048549"/>
                      <a:pt x="1179820" y="4102842"/>
                    </a:cubicBezTo>
                    <a:cubicBezTo>
                      <a:pt x="1165532" y="4127607"/>
                      <a:pt x="1142672" y="4146657"/>
                      <a:pt x="1136005" y="4175232"/>
                    </a:cubicBezTo>
                    <a:lnTo>
                      <a:pt x="1133103" y="4178134"/>
                    </a:lnTo>
                    <a:lnTo>
                      <a:pt x="1168866" y="4217381"/>
                    </a:lnTo>
                    <a:cubicBezTo>
                      <a:pt x="1175176" y="4223929"/>
                      <a:pt x="1181249" y="4230656"/>
                      <a:pt x="1186577" y="4237949"/>
                    </a:cubicBezTo>
                    <a:lnTo>
                      <a:pt x="1193809" y="4251032"/>
                    </a:lnTo>
                    <a:lnTo>
                      <a:pt x="1205537" y="4254290"/>
                    </a:lnTo>
                    <a:cubicBezTo>
                      <a:pt x="1249352" y="4297152"/>
                      <a:pt x="1233160" y="4345730"/>
                      <a:pt x="1218872" y="4394308"/>
                    </a:cubicBezTo>
                    <a:cubicBezTo>
                      <a:pt x="1203632" y="4445742"/>
                      <a:pt x="1170295" y="4472412"/>
                      <a:pt x="1115050" y="4470508"/>
                    </a:cubicBezTo>
                    <a:lnTo>
                      <a:pt x="983605" y="4473365"/>
                    </a:lnTo>
                    <a:cubicBezTo>
                      <a:pt x="971222" y="4478127"/>
                      <a:pt x="958840" y="4476222"/>
                      <a:pt x="945505" y="4476222"/>
                    </a:cubicBezTo>
                    <a:lnTo>
                      <a:pt x="5070" y="4473365"/>
                    </a:lnTo>
                    <a:cubicBezTo>
                      <a:pt x="-4772" y="4167772"/>
                      <a:pt x="2795" y="3334969"/>
                      <a:pt x="2530" y="2642660"/>
                    </a:cubicBezTo>
                    <a:cubicBezTo>
                      <a:pt x="2265" y="1950351"/>
                      <a:pt x="2530" y="1093894"/>
                      <a:pt x="3482" y="319512"/>
                    </a:cubicBezTo>
                    <a:cubicBezTo>
                      <a:pt x="3482" y="286174"/>
                      <a:pt x="-6995" y="248074"/>
                      <a:pt x="29200" y="224262"/>
                    </a:cubicBezTo>
                    <a:cubicBezTo>
                      <a:pt x="111115" y="215689"/>
                      <a:pt x="111115" y="215689"/>
                      <a:pt x="117782" y="134727"/>
                    </a:cubicBezTo>
                    <a:cubicBezTo>
                      <a:pt x="126355" y="20427"/>
                      <a:pt x="126355" y="20427"/>
                      <a:pt x="238750" y="6139"/>
                    </a:cubicBezTo>
                    <a:cubicBezTo>
                      <a:pt x="240655" y="6139"/>
                      <a:pt x="241607" y="6139"/>
                      <a:pt x="243512" y="5187"/>
                    </a:cubicBezTo>
                    <a:cubicBezTo>
                      <a:pt x="346382" y="-7196"/>
                      <a:pt x="360670" y="5187"/>
                      <a:pt x="372100" y="108057"/>
                    </a:cubicBezTo>
                    <a:cubicBezTo>
                      <a:pt x="384482" y="218547"/>
                      <a:pt x="384482" y="218547"/>
                      <a:pt x="497830" y="218547"/>
                    </a:cubicBezTo>
                    <a:cubicBezTo>
                      <a:pt x="565457" y="218547"/>
                      <a:pt x="564505" y="218547"/>
                      <a:pt x="571172" y="149967"/>
                    </a:cubicBezTo>
                    <a:cubicBezTo>
                      <a:pt x="581888" y="42811"/>
                      <a:pt x="595283" y="-2195"/>
                      <a:pt x="674846" y="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3">
                <a:extLst>
                  <a:ext uri="{FF2B5EF4-FFF2-40B4-BE49-F238E27FC236}">
                    <a16:creationId xmlns:a16="http://schemas.microsoft.com/office/drawing/2014/main" id="{92864EB3-9A6D-4400-BD71-237857EA5C61}"/>
                  </a:ext>
                </a:extLst>
              </p:cNvPr>
              <p:cNvSpPr/>
              <p:nvPr/>
            </p:nvSpPr>
            <p:spPr>
              <a:xfrm>
                <a:off x="11433555" y="5239941"/>
                <a:ext cx="1204762" cy="86742"/>
              </a:xfrm>
              <a:custGeom>
                <a:avLst/>
                <a:gdLst>
                  <a:gd name="connsiteX0" fmla="*/ 0 w 1204762"/>
                  <a:gd name="connsiteY0" fmla="*/ 0 h 86742"/>
                  <a:gd name="connsiteX1" fmla="*/ 23662 w 1204762"/>
                  <a:gd name="connsiteY1" fmla="*/ 0 h 86742"/>
                  <a:gd name="connsiteX2" fmla="*/ 1137135 w 1204762"/>
                  <a:gd name="connsiteY2" fmla="*/ 952 h 86742"/>
                  <a:gd name="connsiteX3" fmla="*/ 1204762 w 1204762"/>
                  <a:gd name="connsiteY3" fmla="*/ 85725 h 86742"/>
                  <a:gd name="connsiteX4" fmla="*/ 23662 w 1204762"/>
                  <a:gd name="connsiteY4" fmla="*/ 86677 h 86742"/>
                  <a:gd name="connsiteX5" fmla="*/ 0 w 1204762"/>
                  <a:gd name="connsiteY5" fmla="*/ 86742 h 8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762" h="86742">
                    <a:moveTo>
                      <a:pt x="0" y="0"/>
                    </a:moveTo>
                    <a:lnTo>
                      <a:pt x="23662" y="0"/>
                    </a:lnTo>
                    <a:cubicBezTo>
                      <a:pt x="395137" y="0"/>
                      <a:pt x="765660" y="0"/>
                      <a:pt x="1137135" y="952"/>
                    </a:cubicBezTo>
                    <a:cubicBezTo>
                      <a:pt x="1158090" y="30480"/>
                      <a:pt x="1191427" y="50482"/>
                      <a:pt x="1204762" y="85725"/>
                    </a:cubicBezTo>
                    <a:cubicBezTo>
                      <a:pt x="811380" y="85725"/>
                      <a:pt x="417997" y="85725"/>
                      <a:pt x="23662" y="86677"/>
                    </a:cubicBezTo>
                    <a:lnTo>
                      <a:pt x="0" y="8674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124">
              <a:extLst>
                <a:ext uri="{FF2B5EF4-FFF2-40B4-BE49-F238E27FC236}">
                  <a16:creationId xmlns:a16="http://schemas.microsoft.com/office/drawing/2014/main" id="{64B38B89-BFFB-40A8-A8EF-59DB0A6270C9}"/>
                </a:ext>
              </a:extLst>
            </p:cNvPr>
            <p:cNvGrpSpPr/>
            <p:nvPr/>
          </p:nvGrpSpPr>
          <p:grpSpPr>
            <a:xfrm flipH="1">
              <a:off x="6134322" y="798906"/>
              <a:ext cx="1312120" cy="5890230"/>
              <a:chOff x="5709311" y="764028"/>
              <a:chExt cx="1312120" cy="5890230"/>
            </a:xfrm>
          </p:grpSpPr>
          <p:sp>
            <p:nvSpPr>
              <p:cNvPr id="17" name="Freeform: Shape 125">
                <a:extLst>
                  <a:ext uri="{FF2B5EF4-FFF2-40B4-BE49-F238E27FC236}">
                    <a16:creationId xmlns:a16="http://schemas.microsoft.com/office/drawing/2014/main" id="{E29E8208-050A-4F0E-BF0D-B202C8B96989}"/>
                  </a:ext>
                </a:extLst>
              </p:cNvPr>
              <p:cNvSpPr/>
              <p:nvPr/>
            </p:nvSpPr>
            <p:spPr>
              <a:xfrm>
                <a:off x="5710817" y="764028"/>
                <a:ext cx="1310614" cy="5890230"/>
              </a:xfrm>
              <a:custGeom>
                <a:avLst/>
                <a:gdLst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15714 w 1312120"/>
                  <a:gd name="connsiteY51" fmla="*/ 5554994 h 5890230"/>
                  <a:gd name="connsiteX52" fmla="*/ 6402 w 1312120"/>
                  <a:gd name="connsiteY52" fmla="*/ 5535067 h 5890230"/>
                  <a:gd name="connsiteX53" fmla="*/ 3187 w 1312120"/>
                  <a:gd name="connsiteY53" fmla="*/ 5509230 h 5890230"/>
                  <a:gd name="connsiteX54" fmla="*/ 2234 w 1312120"/>
                  <a:gd name="connsiteY54" fmla="*/ 5452080 h 5890230"/>
                  <a:gd name="connsiteX55" fmla="*/ 2234 w 1312120"/>
                  <a:gd name="connsiteY55" fmla="*/ 110460 h 5890230"/>
                  <a:gd name="connsiteX56" fmla="*/ 3187 w 1312120"/>
                  <a:gd name="connsiteY56" fmla="*/ 53310 h 5890230"/>
                  <a:gd name="connsiteX57" fmla="*/ 37745 w 1312120"/>
                  <a:gd name="connsiteY57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6402 w 1312120"/>
                  <a:gd name="connsiteY51" fmla="*/ 5535067 h 5890230"/>
                  <a:gd name="connsiteX52" fmla="*/ 3187 w 1312120"/>
                  <a:gd name="connsiteY52" fmla="*/ 5509230 h 5890230"/>
                  <a:gd name="connsiteX53" fmla="*/ 2234 w 1312120"/>
                  <a:gd name="connsiteY53" fmla="*/ 5452080 h 5890230"/>
                  <a:gd name="connsiteX54" fmla="*/ 2234 w 1312120"/>
                  <a:gd name="connsiteY54" fmla="*/ 110460 h 5890230"/>
                  <a:gd name="connsiteX55" fmla="*/ 3187 w 1312120"/>
                  <a:gd name="connsiteY55" fmla="*/ 53310 h 5890230"/>
                  <a:gd name="connsiteX56" fmla="*/ 37745 w 1312120"/>
                  <a:gd name="connsiteY56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3187 w 1312120"/>
                  <a:gd name="connsiteY51" fmla="*/ 5509230 h 5890230"/>
                  <a:gd name="connsiteX52" fmla="*/ 2234 w 1312120"/>
                  <a:gd name="connsiteY52" fmla="*/ 5452080 h 5890230"/>
                  <a:gd name="connsiteX53" fmla="*/ 2234 w 1312120"/>
                  <a:gd name="connsiteY53" fmla="*/ 110460 h 5890230"/>
                  <a:gd name="connsiteX54" fmla="*/ 3187 w 1312120"/>
                  <a:gd name="connsiteY54" fmla="*/ 53310 h 5890230"/>
                  <a:gd name="connsiteX55" fmla="*/ 37745 w 1312120"/>
                  <a:gd name="connsiteY55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0 w 1312120"/>
                  <a:gd name="connsiteY50" fmla="*/ 5555119 h 5890230"/>
                  <a:gd name="connsiteX51" fmla="*/ 2234 w 1312120"/>
                  <a:gd name="connsiteY51" fmla="*/ 5452080 h 5890230"/>
                  <a:gd name="connsiteX52" fmla="*/ 2234 w 1312120"/>
                  <a:gd name="connsiteY52" fmla="*/ 110460 h 5890230"/>
                  <a:gd name="connsiteX53" fmla="*/ 3187 w 1312120"/>
                  <a:gd name="connsiteY53" fmla="*/ 53310 h 5890230"/>
                  <a:gd name="connsiteX54" fmla="*/ 37745 w 1312120"/>
                  <a:gd name="connsiteY54" fmla="*/ 134 h 5890230"/>
                  <a:gd name="connsiteX0" fmla="*/ 37745 w 1312120"/>
                  <a:gd name="connsiteY0" fmla="*/ 134 h 5890230"/>
                  <a:gd name="connsiteX1" fmla="*/ 70814 w 1312120"/>
                  <a:gd name="connsiteY1" fmla="*/ 1875 h 5890230"/>
                  <a:gd name="connsiteX2" fmla="*/ 288937 w 1312120"/>
                  <a:gd name="connsiteY2" fmla="*/ 173325 h 5890230"/>
                  <a:gd name="connsiteX3" fmla="*/ 373709 w 1312120"/>
                  <a:gd name="connsiteY3" fmla="*/ 210472 h 5890230"/>
                  <a:gd name="connsiteX4" fmla="*/ 478484 w 1312120"/>
                  <a:gd name="connsiteY4" fmla="*/ 219045 h 5890230"/>
                  <a:gd name="connsiteX5" fmla="*/ 736612 w 1312120"/>
                  <a:gd name="connsiteY5" fmla="*/ 360967 h 5890230"/>
                  <a:gd name="connsiteX6" fmla="*/ 803287 w 1312120"/>
                  <a:gd name="connsiteY6" fmla="*/ 356205 h 5890230"/>
                  <a:gd name="connsiteX7" fmla="*/ 943304 w 1312120"/>
                  <a:gd name="connsiteY7" fmla="*/ 241905 h 5890230"/>
                  <a:gd name="connsiteX8" fmla="*/ 1011884 w 1312120"/>
                  <a:gd name="connsiteY8" fmla="*/ 221902 h 5890230"/>
                  <a:gd name="connsiteX9" fmla="*/ 1040459 w 1312120"/>
                  <a:gd name="connsiteY9" fmla="*/ 287625 h 5890230"/>
                  <a:gd name="connsiteX10" fmla="*/ 969022 w 1312120"/>
                  <a:gd name="connsiteY10" fmla="*/ 702915 h 5890230"/>
                  <a:gd name="connsiteX11" fmla="*/ 616597 w 1312120"/>
                  <a:gd name="connsiteY11" fmla="*/ 1533495 h 5890230"/>
                  <a:gd name="connsiteX12" fmla="*/ 460387 w 1312120"/>
                  <a:gd name="connsiteY12" fmla="*/ 1800195 h 5890230"/>
                  <a:gd name="connsiteX13" fmla="*/ 464197 w 1312120"/>
                  <a:gd name="connsiteY13" fmla="*/ 1858297 h 5890230"/>
                  <a:gd name="connsiteX14" fmla="*/ 415619 w 1312120"/>
                  <a:gd name="connsiteY14" fmla="*/ 2045940 h 5890230"/>
                  <a:gd name="connsiteX15" fmla="*/ 367042 w 1312120"/>
                  <a:gd name="connsiteY15" fmla="*/ 2109757 h 5890230"/>
                  <a:gd name="connsiteX16" fmla="*/ 417524 w 1312120"/>
                  <a:gd name="connsiteY16" fmla="*/ 2160240 h 5890230"/>
                  <a:gd name="connsiteX17" fmla="*/ 512774 w 1312120"/>
                  <a:gd name="connsiteY17" fmla="*/ 2265967 h 5890230"/>
                  <a:gd name="connsiteX18" fmla="*/ 545159 w 1312120"/>
                  <a:gd name="connsiteY18" fmla="*/ 2323117 h 5890230"/>
                  <a:gd name="connsiteX19" fmla="*/ 585164 w 1312120"/>
                  <a:gd name="connsiteY19" fmla="*/ 2463135 h 5890230"/>
                  <a:gd name="connsiteX20" fmla="*/ 508964 w 1312120"/>
                  <a:gd name="connsiteY20" fmla="*/ 2549812 h 5890230"/>
                  <a:gd name="connsiteX21" fmla="*/ 458482 w 1312120"/>
                  <a:gd name="connsiteY21" fmla="*/ 2562195 h 5890230"/>
                  <a:gd name="connsiteX22" fmla="*/ 380377 w 1312120"/>
                  <a:gd name="connsiteY22" fmla="*/ 2579340 h 5890230"/>
                  <a:gd name="connsiteX23" fmla="*/ 375614 w 1312120"/>
                  <a:gd name="connsiteY23" fmla="*/ 2659350 h 5890230"/>
                  <a:gd name="connsiteX24" fmla="*/ 386092 w 1312120"/>
                  <a:gd name="connsiteY24" fmla="*/ 3382297 h 5890230"/>
                  <a:gd name="connsiteX25" fmla="*/ 554684 w 1312120"/>
                  <a:gd name="connsiteY25" fmla="*/ 4400520 h 5890230"/>
                  <a:gd name="connsiteX26" fmla="*/ 681367 w 1312120"/>
                  <a:gd name="connsiteY26" fmla="*/ 4496722 h 5890230"/>
                  <a:gd name="connsiteX27" fmla="*/ 783284 w 1312120"/>
                  <a:gd name="connsiteY27" fmla="*/ 4597688 h 5890230"/>
                  <a:gd name="connsiteX28" fmla="*/ 780427 w 1312120"/>
                  <a:gd name="connsiteY28" fmla="*/ 4769138 h 5890230"/>
                  <a:gd name="connsiteX29" fmla="*/ 809002 w 1312120"/>
                  <a:gd name="connsiteY29" fmla="*/ 4833907 h 5890230"/>
                  <a:gd name="connsiteX30" fmla="*/ 919492 w 1312120"/>
                  <a:gd name="connsiteY30" fmla="*/ 4931063 h 5890230"/>
                  <a:gd name="connsiteX31" fmla="*/ 957592 w 1312120"/>
                  <a:gd name="connsiteY31" fmla="*/ 4946302 h 5890230"/>
                  <a:gd name="connsiteX32" fmla="*/ 1218577 w 1312120"/>
                  <a:gd name="connsiteY32" fmla="*/ 5187285 h 5890230"/>
                  <a:gd name="connsiteX33" fmla="*/ 1291919 w 1312120"/>
                  <a:gd name="connsiteY33" fmla="*/ 5383500 h 5890230"/>
                  <a:gd name="connsiteX34" fmla="*/ 1270964 w 1312120"/>
                  <a:gd name="connsiteY34" fmla="*/ 5455890 h 5890230"/>
                  <a:gd name="connsiteX35" fmla="*/ 1232388 w 1312120"/>
                  <a:gd name="connsiteY35" fmla="*/ 5526211 h 5890230"/>
                  <a:gd name="connsiteX36" fmla="*/ 1231912 w 1312120"/>
                  <a:gd name="connsiteY36" fmla="*/ 5554949 h 5890230"/>
                  <a:gd name="connsiteX37" fmla="*/ 1232865 w 1312120"/>
                  <a:gd name="connsiteY37" fmla="*/ 5554949 h 5890230"/>
                  <a:gd name="connsiteX38" fmla="*/ 1241437 w 1312120"/>
                  <a:gd name="connsiteY38" fmla="*/ 5556854 h 5890230"/>
                  <a:gd name="connsiteX39" fmla="*/ 1290864 w 1312120"/>
                  <a:gd name="connsiteY39" fmla="*/ 5612576 h 5890230"/>
                  <a:gd name="connsiteX40" fmla="*/ 1290109 w 1312120"/>
                  <a:gd name="connsiteY40" fmla="*/ 5638408 h 5890230"/>
                  <a:gd name="connsiteX41" fmla="*/ 1291146 w 1312120"/>
                  <a:gd name="connsiteY41" fmla="*/ 5638963 h 5890230"/>
                  <a:gd name="connsiteX42" fmla="*/ 1310969 w 1312120"/>
                  <a:gd name="connsiteY42" fmla="*/ 5685442 h 5890230"/>
                  <a:gd name="connsiteX43" fmla="*/ 1192859 w 1312120"/>
                  <a:gd name="connsiteY43" fmla="*/ 5869275 h 5890230"/>
                  <a:gd name="connsiteX44" fmla="*/ 1141425 w 1312120"/>
                  <a:gd name="connsiteY44" fmla="*/ 5890230 h 5890230"/>
                  <a:gd name="connsiteX45" fmla="*/ 21284 w 1312120"/>
                  <a:gd name="connsiteY45" fmla="*/ 5888325 h 5890230"/>
                  <a:gd name="connsiteX46" fmla="*/ 6044 w 1312120"/>
                  <a:gd name="connsiteY46" fmla="*/ 5854988 h 5890230"/>
                  <a:gd name="connsiteX47" fmla="*/ 6997 w 1312120"/>
                  <a:gd name="connsiteY47" fmla="*/ 5670202 h 5890230"/>
                  <a:gd name="connsiteX48" fmla="*/ 18223 w 1312120"/>
                  <a:gd name="connsiteY48" fmla="*/ 5642571 h 5890230"/>
                  <a:gd name="connsiteX49" fmla="*/ 0 w 1312120"/>
                  <a:gd name="connsiteY49" fmla="*/ 5642521 h 5890230"/>
                  <a:gd name="connsiteX50" fmla="*/ 2234 w 1312120"/>
                  <a:gd name="connsiteY50" fmla="*/ 5452080 h 5890230"/>
                  <a:gd name="connsiteX51" fmla="*/ 2234 w 1312120"/>
                  <a:gd name="connsiteY51" fmla="*/ 110460 h 5890230"/>
                  <a:gd name="connsiteX52" fmla="*/ 3187 w 1312120"/>
                  <a:gd name="connsiteY52" fmla="*/ 53310 h 5890230"/>
                  <a:gd name="connsiteX53" fmla="*/ 37745 w 1312120"/>
                  <a:gd name="connsiteY53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16227 w 1310124"/>
                  <a:gd name="connsiteY48" fmla="*/ 5642571 h 5890230"/>
                  <a:gd name="connsiteX49" fmla="*/ 238 w 1310124"/>
                  <a:gd name="connsiteY49" fmla="*/ 5452080 h 5890230"/>
                  <a:gd name="connsiteX50" fmla="*/ 238 w 1310124"/>
                  <a:gd name="connsiteY50" fmla="*/ 110460 h 5890230"/>
                  <a:gd name="connsiteX51" fmla="*/ 1191 w 1310124"/>
                  <a:gd name="connsiteY51" fmla="*/ 53310 h 5890230"/>
                  <a:gd name="connsiteX52" fmla="*/ 35749 w 1310124"/>
                  <a:gd name="connsiteY52" fmla="*/ 134 h 589023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5001 w 1310124"/>
                  <a:gd name="connsiteY47" fmla="*/ 5670202 h 5890230"/>
                  <a:gd name="connsiteX48" fmla="*/ 238 w 1310124"/>
                  <a:gd name="connsiteY48" fmla="*/ 5452080 h 5890230"/>
                  <a:gd name="connsiteX49" fmla="*/ 238 w 1310124"/>
                  <a:gd name="connsiteY49" fmla="*/ 110460 h 5890230"/>
                  <a:gd name="connsiteX50" fmla="*/ 1191 w 1310124"/>
                  <a:gd name="connsiteY50" fmla="*/ 53310 h 5890230"/>
                  <a:gd name="connsiteX51" fmla="*/ 35749 w 1310124"/>
                  <a:gd name="connsiteY51" fmla="*/ 134 h 5890230"/>
                  <a:gd name="connsiteX0" fmla="*/ 35793 w 1310168"/>
                  <a:gd name="connsiteY0" fmla="*/ 134 h 5990160"/>
                  <a:gd name="connsiteX1" fmla="*/ 68862 w 1310168"/>
                  <a:gd name="connsiteY1" fmla="*/ 1875 h 5990160"/>
                  <a:gd name="connsiteX2" fmla="*/ 286985 w 1310168"/>
                  <a:gd name="connsiteY2" fmla="*/ 173325 h 5990160"/>
                  <a:gd name="connsiteX3" fmla="*/ 371757 w 1310168"/>
                  <a:gd name="connsiteY3" fmla="*/ 210472 h 5990160"/>
                  <a:gd name="connsiteX4" fmla="*/ 476532 w 1310168"/>
                  <a:gd name="connsiteY4" fmla="*/ 219045 h 5990160"/>
                  <a:gd name="connsiteX5" fmla="*/ 734660 w 1310168"/>
                  <a:gd name="connsiteY5" fmla="*/ 360967 h 5990160"/>
                  <a:gd name="connsiteX6" fmla="*/ 801335 w 1310168"/>
                  <a:gd name="connsiteY6" fmla="*/ 356205 h 5990160"/>
                  <a:gd name="connsiteX7" fmla="*/ 941352 w 1310168"/>
                  <a:gd name="connsiteY7" fmla="*/ 241905 h 5990160"/>
                  <a:gd name="connsiteX8" fmla="*/ 1009932 w 1310168"/>
                  <a:gd name="connsiteY8" fmla="*/ 221902 h 5990160"/>
                  <a:gd name="connsiteX9" fmla="*/ 1038507 w 1310168"/>
                  <a:gd name="connsiteY9" fmla="*/ 287625 h 5990160"/>
                  <a:gd name="connsiteX10" fmla="*/ 967070 w 1310168"/>
                  <a:gd name="connsiteY10" fmla="*/ 702915 h 5990160"/>
                  <a:gd name="connsiteX11" fmla="*/ 614645 w 1310168"/>
                  <a:gd name="connsiteY11" fmla="*/ 1533495 h 5990160"/>
                  <a:gd name="connsiteX12" fmla="*/ 458435 w 1310168"/>
                  <a:gd name="connsiteY12" fmla="*/ 1800195 h 5990160"/>
                  <a:gd name="connsiteX13" fmla="*/ 462245 w 1310168"/>
                  <a:gd name="connsiteY13" fmla="*/ 1858297 h 5990160"/>
                  <a:gd name="connsiteX14" fmla="*/ 413667 w 1310168"/>
                  <a:gd name="connsiteY14" fmla="*/ 2045940 h 5990160"/>
                  <a:gd name="connsiteX15" fmla="*/ 365090 w 1310168"/>
                  <a:gd name="connsiteY15" fmla="*/ 2109757 h 5990160"/>
                  <a:gd name="connsiteX16" fmla="*/ 415572 w 1310168"/>
                  <a:gd name="connsiteY16" fmla="*/ 2160240 h 5990160"/>
                  <a:gd name="connsiteX17" fmla="*/ 510822 w 1310168"/>
                  <a:gd name="connsiteY17" fmla="*/ 2265967 h 5990160"/>
                  <a:gd name="connsiteX18" fmla="*/ 543207 w 1310168"/>
                  <a:gd name="connsiteY18" fmla="*/ 2323117 h 5990160"/>
                  <a:gd name="connsiteX19" fmla="*/ 583212 w 1310168"/>
                  <a:gd name="connsiteY19" fmla="*/ 2463135 h 5990160"/>
                  <a:gd name="connsiteX20" fmla="*/ 507012 w 1310168"/>
                  <a:gd name="connsiteY20" fmla="*/ 2549812 h 5990160"/>
                  <a:gd name="connsiteX21" fmla="*/ 456530 w 1310168"/>
                  <a:gd name="connsiteY21" fmla="*/ 2562195 h 5990160"/>
                  <a:gd name="connsiteX22" fmla="*/ 378425 w 1310168"/>
                  <a:gd name="connsiteY22" fmla="*/ 2579340 h 5990160"/>
                  <a:gd name="connsiteX23" fmla="*/ 373662 w 1310168"/>
                  <a:gd name="connsiteY23" fmla="*/ 2659350 h 5990160"/>
                  <a:gd name="connsiteX24" fmla="*/ 384140 w 1310168"/>
                  <a:gd name="connsiteY24" fmla="*/ 3382297 h 5990160"/>
                  <a:gd name="connsiteX25" fmla="*/ 552732 w 1310168"/>
                  <a:gd name="connsiteY25" fmla="*/ 4400520 h 5990160"/>
                  <a:gd name="connsiteX26" fmla="*/ 679415 w 1310168"/>
                  <a:gd name="connsiteY26" fmla="*/ 4496722 h 5990160"/>
                  <a:gd name="connsiteX27" fmla="*/ 781332 w 1310168"/>
                  <a:gd name="connsiteY27" fmla="*/ 4597688 h 5990160"/>
                  <a:gd name="connsiteX28" fmla="*/ 778475 w 1310168"/>
                  <a:gd name="connsiteY28" fmla="*/ 4769138 h 5990160"/>
                  <a:gd name="connsiteX29" fmla="*/ 807050 w 1310168"/>
                  <a:gd name="connsiteY29" fmla="*/ 4833907 h 5990160"/>
                  <a:gd name="connsiteX30" fmla="*/ 917540 w 1310168"/>
                  <a:gd name="connsiteY30" fmla="*/ 4931063 h 5990160"/>
                  <a:gd name="connsiteX31" fmla="*/ 955640 w 1310168"/>
                  <a:gd name="connsiteY31" fmla="*/ 4946302 h 5990160"/>
                  <a:gd name="connsiteX32" fmla="*/ 1216625 w 1310168"/>
                  <a:gd name="connsiteY32" fmla="*/ 5187285 h 5990160"/>
                  <a:gd name="connsiteX33" fmla="*/ 1289967 w 1310168"/>
                  <a:gd name="connsiteY33" fmla="*/ 5383500 h 5990160"/>
                  <a:gd name="connsiteX34" fmla="*/ 1269012 w 1310168"/>
                  <a:gd name="connsiteY34" fmla="*/ 5455890 h 5990160"/>
                  <a:gd name="connsiteX35" fmla="*/ 1230436 w 1310168"/>
                  <a:gd name="connsiteY35" fmla="*/ 5526211 h 5990160"/>
                  <a:gd name="connsiteX36" fmla="*/ 1229960 w 1310168"/>
                  <a:gd name="connsiteY36" fmla="*/ 5554949 h 5990160"/>
                  <a:gd name="connsiteX37" fmla="*/ 1230913 w 1310168"/>
                  <a:gd name="connsiteY37" fmla="*/ 5554949 h 5990160"/>
                  <a:gd name="connsiteX38" fmla="*/ 1239485 w 1310168"/>
                  <a:gd name="connsiteY38" fmla="*/ 5556854 h 5990160"/>
                  <a:gd name="connsiteX39" fmla="*/ 1288912 w 1310168"/>
                  <a:gd name="connsiteY39" fmla="*/ 5612576 h 5990160"/>
                  <a:gd name="connsiteX40" fmla="*/ 1288157 w 1310168"/>
                  <a:gd name="connsiteY40" fmla="*/ 5638408 h 5990160"/>
                  <a:gd name="connsiteX41" fmla="*/ 1289194 w 1310168"/>
                  <a:gd name="connsiteY41" fmla="*/ 5638963 h 5990160"/>
                  <a:gd name="connsiteX42" fmla="*/ 1309017 w 1310168"/>
                  <a:gd name="connsiteY42" fmla="*/ 5685442 h 5990160"/>
                  <a:gd name="connsiteX43" fmla="*/ 1190907 w 1310168"/>
                  <a:gd name="connsiteY43" fmla="*/ 5869275 h 5990160"/>
                  <a:gd name="connsiteX44" fmla="*/ 1139473 w 1310168"/>
                  <a:gd name="connsiteY44" fmla="*/ 5890230 h 5990160"/>
                  <a:gd name="connsiteX45" fmla="*/ 19332 w 1310168"/>
                  <a:gd name="connsiteY45" fmla="*/ 5888325 h 5990160"/>
                  <a:gd name="connsiteX46" fmla="*/ 4092 w 1310168"/>
                  <a:gd name="connsiteY46" fmla="*/ 5854988 h 5990160"/>
                  <a:gd name="connsiteX47" fmla="*/ 282 w 1310168"/>
                  <a:gd name="connsiteY47" fmla="*/ 5452080 h 5990160"/>
                  <a:gd name="connsiteX48" fmla="*/ 282 w 1310168"/>
                  <a:gd name="connsiteY48" fmla="*/ 110460 h 5990160"/>
                  <a:gd name="connsiteX49" fmla="*/ 1235 w 1310168"/>
                  <a:gd name="connsiteY49" fmla="*/ 53310 h 5990160"/>
                  <a:gd name="connsiteX50" fmla="*/ 35793 w 1310168"/>
                  <a:gd name="connsiteY50" fmla="*/ 134 h 5990160"/>
                  <a:gd name="connsiteX0" fmla="*/ 35749 w 1310124"/>
                  <a:gd name="connsiteY0" fmla="*/ 134 h 5890230"/>
                  <a:gd name="connsiteX1" fmla="*/ 68818 w 1310124"/>
                  <a:gd name="connsiteY1" fmla="*/ 1875 h 5890230"/>
                  <a:gd name="connsiteX2" fmla="*/ 286941 w 1310124"/>
                  <a:gd name="connsiteY2" fmla="*/ 173325 h 5890230"/>
                  <a:gd name="connsiteX3" fmla="*/ 371713 w 1310124"/>
                  <a:gd name="connsiteY3" fmla="*/ 210472 h 5890230"/>
                  <a:gd name="connsiteX4" fmla="*/ 476488 w 1310124"/>
                  <a:gd name="connsiteY4" fmla="*/ 219045 h 5890230"/>
                  <a:gd name="connsiteX5" fmla="*/ 734616 w 1310124"/>
                  <a:gd name="connsiteY5" fmla="*/ 360967 h 5890230"/>
                  <a:gd name="connsiteX6" fmla="*/ 801291 w 1310124"/>
                  <a:gd name="connsiteY6" fmla="*/ 356205 h 5890230"/>
                  <a:gd name="connsiteX7" fmla="*/ 941308 w 1310124"/>
                  <a:gd name="connsiteY7" fmla="*/ 241905 h 5890230"/>
                  <a:gd name="connsiteX8" fmla="*/ 1009888 w 1310124"/>
                  <a:gd name="connsiteY8" fmla="*/ 221902 h 5890230"/>
                  <a:gd name="connsiteX9" fmla="*/ 1038463 w 1310124"/>
                  <a:gd name="connsiteY9" fmla="*/ 287625 h 5890230"/>
                  <a:gd name="connsiteX10" fmla="*/ 967026 w 1310124"/>
                  <a:gd name="connsiteY10" fmla="*/ 702915 h 5890230"/>
                  <a:gd name="connsiteX11" fmla="*/ 614601 w 1310124"/>
                  <a:gd name="connsiteY11" fmla="*/ 1533495 h 5890230"/>
                  <a:gd name="connsiteX12" fmla="*/ 458391 w 1310124"/>
                  <a:gd name="connsiteY12" fmla="*/ 1800195 h 5890230"/>
                  <a:gd name="connsiteX13" fmla="*/ 462201 w 1310124"/>
                  <a:gd name="connsiteY13" fmla="*/ 1858297 h 5890230"/>
                  <a:gd name="connsiteX14" fmla="*/ 413623 w 1310124"/>
                  <a:gd name="connsiteY14" fmla="*/ 2045940 h 5890230"/>
                  <a:gd name="connsiteX15" fmla="*/ 365046 w 1310124"/>
                  <a:gd name="connsiteY15" fmla="*/ 2109757 h 5890230"/>
                  <a:gd name="connsiteX16" fmla="*/ 415528 w 1310124"/>
                  <a:gd name="connsiteY16" fmla="*/ 2160240 h 5890230"/>
                  <a:gd name="connsiteX17" fmla="*/ 510778 w 1310124"/>
                  <a:gd name="connsiteY17" fmla="*/ 2265967 h 5890230"/>
                  <a:gd name="connsiteX18" fmla="*/ 543163 w 1310124"/>
                  <a:gd name="connsiteY18" fmla="*/ 2323117 h 5890230"/>
                  <a:gd name="connsiteX19" fmla="*/ 583168 w 1310124"/>
                  <a:gd name="connsiteY19" fmla="*/ 2463135 h 5890230"/>
                  <a:gd name="connsiteX20" fmla="*/ 506968 w 1310124"/>
                  <a:gd name="connsiteY20" fmla="*/ 2549812 h 5890230"/>
                  <a:gd name="connsiteX21" fmla="*/ 456486 w 1310124"/>
                  <a:gd name="connsiteY21" fmla="*/ 2562195 h 5890230"/>
                  <a:gd name="connsiteX22" fmla="*/ 378381 w 1310124"/>
                  <a:gd name="connsiteY22" fmla="*/ 2579340 h 5890230"/>
                  <a:gd name="connsiteX23" fmla="*/ 373618 w 1310124"/>
                  <a:gd name="connsiteY23" fmla="*/ 2659350 h 5890230"/>
                  <a:gd name="connsiteX24" fmla="*/ 384096 w 1310124"/>
                  <a:gd name="connsiteY24" fmla="*/ 3382297 h 5890230"/>
                  <a:gd name="connsiteX25" fmla="*/ 552688 w 1310124"/>
                  <a:gd name="connsiteY25" fmla="*/ 4400520 h 5890230"/>
                  <a:gd name="connsiteX26" fmla="*/ 679371 w 1310124"/>
                  <a:gd name="connsiteY26" fmla="*/ 4496722 h 5890230"/>
                  <a:gd name="connsiteX27" fmla="*/ 781288 w 1310124"/>
                  <a:gd name="connsiteY27" fmla="*/ 4597688 h 5890230"/>
                  <a:gd name="connsiteX28" fmla="*/ 778431 w 1310124"/>
                  <a:gd name="connsiteY28" fmla="*/ 4769138 h 5890230"/>
                  <a:gd name="connsiteX29" fmla="*/ 807006 w 1310124"/>
                  <a:gd name="connsiteY29" fmla="*/ 4833907 h 5890230"/>
                  <a:gd name="connsiteX30" fmla="*/ 917496 w 1310124"/>
                  <a:gd name="connsiteY30" fmla="*/ 4931063 h 5890230"/>
                  <a:gd name="connsiteX31" fmla="*/ 955596 w 1310124"/>
                  <a:gd name="connsiteY31" fmla="*/ 4946302 h 5890230"/>
                  <a:gd name="connsiteX32" fmla="*/ 1216581 w 1310124"/>
                  <a:gd name="connsiteY32" fmla="*/ 5187285 h 5890230"/>
                  <a:gd name="connsiteX33" fmla="*/ 1289923 w 1310124"/>
                  <a:gd name="connsiteY33" fmla="*/ 5383500 h 5890230"/>
                  <a:gd name="connsiteX34" fmla="*/ 1268968 w 1310124"/>
                  <a:gd name="connsiteY34" fmla="*/ 5455890 h 5890230"/>
                  <a:gd name="connsiteX35" fmla="*/ 1230392 w 1310124"/>
                  <a:gd name="connsiteY35" fmla="*/ 5526211 h 5890230"/>
                  <a:gd name="connsiteX36" fmla="*/ 1229916 w 1310124"/>
                  <a:gd name="connsiteY36" fmla="*/ 5554949 h 5890230"/>
                  <a:gd name="connsiteX37" fmla="*/ 1230869 w 1310124"/>
                  <a:gd name="connsiteY37" fmla="*/ 5554949 h 5890230"/>
                  <a:gd name="connsiteX38" fmla="*/ 1239441 w 1310124"/>
                  <a:gd name="connsiteY38" fmla="*/ 5556854 h 5890230"/>
                  <a:gd name="connsiteX39" fmla="*/ 1288868 w 1310124"/>
                  <a:gd name="connsiteY39" fmla="*/ 5612576 h 5890230"/>
                  <a:gd name="connsiteX40" fmla="*/ 1288113 w 1310124"/>
                  <a:gd name="connsiteY40" fmla="*/ 5638408 h 5890230"/>
                  <a:gd name="connsiteX41" fmla="*/ 1289150 w 1310124"/>
                  <a:gd name="connsiteY41" fmla="*/ 5638963 h 5890230"/>
                  <a:gd name="connsiteX42" fmla="*/ 1308973 w 1310124"/>
                  <a:gd name="connsiteY42" fmla="*/ 5685442 h 5890230"/>
                  <a:gd name="connsiteX43" fmla="*/ 1190863 w 1310124"/>
                  <a:gd name="connsiteY43" fmla="*/ 5869275 h 5890230"/>
                  <a:gd name="connsiteX44" fmla="*/ 1139429 w 1310124"/>
                  <a:gd name="connsiteY44" fmla="*/ 5890230 h 5890230"/>
                  <a:gd name="connsiteX45" fmla="*/ 19288 w 1310124"/>
                  <a:gd name="connsiteY45" fmla="*/ 5888325 h 5890230"/>
                  <a:gd name="connsiteX46" fmla="*/ 4048 w 1310124"/>
                  <a:gd name="connsiteY46" fmla="*/ 5854988 h 5890230"/>
                  <a:gd name="connsiteX47" fmla="*/ 238 w 1310124"/>
                  <a:gd name="connsiteY47" fmla="*/ 110460 h 5890230"/>
                  <a:gd name="connsiteX48" fmla="*/ 1191 w 1310124"/>
                  <a:gd name="connsiteY48" fmla="*/ 53310 h 5890230"/>
                  <a:gd name="connsiteX49" fmla="*/ 35749 w 1310124"/>
                  <a:gd name="connsiteY49" fmla="*/ 134 h 5890230"/>
                  <a:gd name="connsiteX0" fmla="*/ 36239 w 1310614"/>
                  <a:gd name="connsiteY0" fmla="*/ 134 h 5890230"/>
                  <a:gd name="connsiteX1" fmla="*/ 69308 w 1310614"/>
                  <a:gd name="connsiteY1" fmla="*/ 1875 h 5890230"/>
                  <a:gd name="connsiteX2" fmla="*/ 287431 w 1310614"/>
                  <a:gd name="connsiteY2" fmla="*/ 173325 h 5890230"/>
                  <a:gd name="connsiteX3" fmla="*/ 372203 w 1310614"/>
                  <a:gd name="connsiteY3" fmla="*/ 210472 h 5890230"/>
                  <a:gd name="connsiteX4" fmla="*/ 476978 w 1310614"/>
                  <a:gd name="connsiteY4" fmla="*/ 219045 h 5890230"/>
                  <a:gd name="connsiteX5" fmla="*/ 735106 w 1310614"/>
                  <a:gd name="connsiteY5" fmla="*/ 360967 h 5890230"/>
                  <a:gd name="connsiteX6" fmla="*/ 801781 w 1310614"/>
                  <a:gd name="connsiteY6" fmla="*/ 356205 h 5890230"/>
                  <a:gd name="connsiteX7" fmla="*/ 941798 w 1310614"/>
                  <a:gd name="connsiteY7" fmla="*/ 241905 h 5890230"/>
                  <a:gd name="connsiteX8" fmla="*/ 1010378 w 1310614"/>
                  <a:gd name="connsiteY8" fmla="*/ 221902 h 5890230"/>
                  <a:gd name="connsiteX9" fmla="*/ 1038953 w 1310614"/>
                  <a:gd name="connsiteY9" fmla="*/ 287625 h 5890230"/>
                  <a:gd name="connsiteX10" fmla="*/ 967516 w 1310614"/>
                  <a:gd name="connsiteY10" fmla="*/ 702915 h 5890230"/>
                  <a:gd name="connsiteX11" fmla="*/ 615091 w 1310614"/>
                  <a:gd name="connsiteY11" fmla="*/ 1533495 h 5890230"/>
                  <a:gd name="connsiteX12" fmla="*/ 458881 w 1310614"/>
                  <a:gd name="connsiteY12" fmla="*/ 1800195 h 5890230"/>
                  <a:gd name="connsiteX13" fmla="*/ 462691 w 1310614"/>
                  <a:gd name="connsiteY13" fmla="*/ 1858297 h 5890230"/>
                  <a:gd name="connsiteX14" fmla="*/ 414113 w 1310614"/>
                  <a:gd name="connsiteY14" fmla="*/ 2045940 h 5890230"/>
                  <a:gd name="connsiteX15" fmla="*/ 365536 w 1310614"/>
                  <a:gd name="connsiteY15" fmla="*/ 2109757 h 5890230"/>
                  <a:gd name="connsiteX16" fmla="*/ 416018 w 1310614"/>
                  <a:gd name="connsiteY16" fmla="*/ 2160240 h 5890230"/>
                  <a:gd name="connsiteX17" fmla="*/ 511268 w 1310614"/>
                  <a:gd name="connsiteY17" fmla="*/ 2265967 h 5890230"/>
                  <a:gd name="connsiteX18" fmla="*/ 543653 w 1310614"/>
                  <a:gd name="connsiteY18" fmla="*/ 2323117 h 5890230"/>
                  <a:gd name="connsiteX19" fmla="*/ 583658 w 1310614"/>
                  <a:gd name="connsiteY19" fmla="*/ 2463135 h 5890230"/>
                  <a:gd name="connsiteX20" fmla="*/ 507458 w 1310614"/>
                  <a:gd name="connsiteY20" fmla="*/ 2549812 h 5890230"/>
                  <a:gd name="connsiteX21" fmla="*/ 456976 w 1310614"/>
                  <a:gd name="connsiteY21" fmla="*/ 2562195 h 5890230"/>
                  <a:gd name="connsiteX22" fmla="*/ 378871 w 1310614"/>
                  <a:gd name="connsiteY22" fmla="*/ 2579340 h 5890230"/>
                  <a:gd name="connsiteX23" fmla="*/ 374108 w 1310614"/>
                  <a:gd name="connsiteY23" fmla="*/ 2659350 h 5890230"/>
                  <a:gd name="connsiteX24" fmla="*/ 384586 w 1310614"/>
                  <a:gd name="connsiteY24" fmla="*/ 3382297 h 5890230"/>
                  <a:gd name="connsiteX25" fmla="*/ 553178 w 1310614"/>
                  <a:gd name="connsiteY25" fmla="*/ 4400520 h 5890230"/>
                  <a:gd name="connsiteX26" fmla="*/ 679861 w 1310614"/>
                  <a:gd name="connsiteY26" fmla="*/ 4496722 h 5890230"/>
                  <a:gd name="connsiteX27" fmla="*/ 781778 w 1310614"/>
                  <a:gd name="connsiteY27" fmla="*/ 4597688 h 5890230"/>
                  <a:gd name="connsiteX28" fmla="*/ 778921 w 1310614"/>
                  <a:gd name="connsiteY28" fmla="*/ 4769138 h 5890230"/>
                  <a:gd name="connsiteX29" fmla="*/ 807496 w 1310614"/>
                  <a:gd name="connsiteY29" fmla="*/ 4833907 h 5890230"/>
                  <a:gd name="connsiteX30" fmla="*/ 917986 w 1310614"/>
                  <a:gd name="connsiteY30" fmla="*/ 4931063 h 5890230"/>
                  <a:gd name="connsiteX31" fmla="*/ 956086 w 1310614"/>
                  <a:gd name="connsiteY31" fmla="*/ 4946302 h 5890230"/>
                  <a:gd name="connsiteX32" fmla="*/ 1217071 w 1310614"/>
                  <a:gd name="connsiteY32" fmla="*/ 5187285 h 5890230"/>
                  <a:gd name="connsiteX33" fmla="*/ 1290413 w 1310614"/>
                  <a:gd name="connsiteY33" fmla="*/ 5383500 h 5890230"/>
                  <a:gd name="connsiteX34" fmla="*/ 1269458 w 1310614"/>
                  <a:gd name="connsiteY34" fmla="*/ 5455890 h 5890230"/>
                  <a:gd name="connsiteX35" fmla="*/ 1230882 w 1310614"/>
                  <a:gd name="connsiteY35" fmla="*/ 5526211 h 5890230"/>
                  <a:gd name="connsiteX36" fmla="*/ 1230406 w 1310614"/>
                  <a:gd name="connsiteY36" fmla="*/ 5554949 h 5890230"/>
                  <a:gd name="connsiteX37" fmla="*/ 1231359 w 1310614"/>
                  <a:gd name="connsiteY37" fmla="*/ 5554949 h 5890230"/>
                  <a:gd name="connsiteX38" fmla="*/ 1239931 w 1310614"/>
                  <a:gd name="connsiteY38" fmla="*/ 5556854 h 5890230"/>
                  <a:gd name="connsiteX39" fmla="*/ 1289358 w 1310614"/>
                  <a:gd name="connsiteY39" fmla="*/ 5612576 h 5890230"/>
                  <a:gd name="connsiteX40" fmla="*/ 1288603 w 1310614"/>
                  <a:gd name="connsiteY40" fmla="*/ 5638408 h 5890230"/>
                  <a:gd name="connsiteX41" fmla="*/ 1289640 w 1310614"/>
                  <a:gd name="connsiteY41" fmla="*/ 5638963 h 5890230"/>
                  <a:gd name="connsiteX42" fmla="*/ 1309463 w 1310614"/>
                  <a:gd name="connsiteY42" fmla="*/ 5685442 h 5890230"/>
                  <a:gd name="connsiteX43" fmla="*/ 1191353 w 1310614"/>
                  <a:gd name="connsiteY43" fmla="*/ 5869275 h 5890230"/>
                  <a:gd name="connsiteX44" fmla="*/ 1139919 w 1310614"/>
                  <a:gd name="connsiteY44" fmla="*/ 5890230 h 5890230"/>
                  <a:gd name="connsiteX45" fmla="*/ 19778 w 1310614"/>
                  <a:gd name="connsiteY45" fmla="*/ 5888325 h 5890230"/>
                  <a:gd name="connsiteX46" fmla="*/ 1520 w 1310614"/>
                  <a:gd name="connsiteY46" fmla="*/ 5854988 h 5890230"/>
                  <a:gd name="connsiteX47" fmla="*/ 728 w 1310614"/>
                  <a:gd name="connsiteY47" fmla="*/ 110460 h 5890230"/>
                  <a:gd name="connsiteX48" fmla="*/ 1681 w 1310614"/>
                  <a:gd name="connsiteY48" fmla="*/ 53310 h 5890230"/>
                  <a:gd name="connsiteX49" fmla="*/ 36239 w 1310614"/>
                  <a:gd name="connsiteY49" fmla="*/ 134 h 589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10614" h="5890230">
                    <a:moveTo>
                      <a:pt x="36239" y="134"/>
                    </a:moveTo>
                    <a:cubicBezTo>
                      <a:pt x="44722" y="-328"/>
                      <a:pt x="55497" y="446"/>
                      <a:pt x="69308" y="1875"/>
                    </a:cubicBezTo>
                    <a:cubicBezTo>
                      <a:pt x="182656" y="10447"/>
                      <a:pt x="250283" y="63787"/>
                      <a:pt x="287431" y="173325"/>
                    </a:cubicBezTo>
                    <a:cubicBezTo>
                      <a:pt x="303623" y="222855"/>
                      <a:pt x="325531" y="233332"/>
                      <a:pt x="372203" y="210472"/>
                    </a:cubicBezTo>
                    <a:cubicBezTo>
                      <a:pt x="410303" y="192375"/>
                      <a:pt x="444593" y="201900"/>
                      <a:pt x="476978" y="219045"/>
                    </a:cubicBezTo>
                    <a:cubicBezTo>
                      <a:pt x="563656" y="264765"/>
                      <a:pt x="650333" y="312390"/>
                      <a:pt x="735106" y="360967"/>
                    </a:cubicBezTo>
                    <a:cubicBezTo>
                      <a:pt x="760823" y="376207"/>
                      <a:pt x="777968" y="377160"/>
                      <a:pt x="801781" y="356205"/>
                    </a:cubicBezTo>
                    <a:cubicBezTo>
                      <a:pt x="847501" y="316200"/>
                      <a:pt x="895126" y="280005"/>
                      <a:pt x="941798" y="241905"/>
                    </a:cubicBezTo>
                    <a:cubicBezTo>
                      <a:pt x="961801" y="225712"/>
                      <a:pt x="984661" y="209520"/>
                      <a:pt x="1010378" y="221902"/>
                    </a:cubicBezTo>
                    <a:cubicBezTo>
                      <a:pt x="1037048" y="234285"/>
                      <a:pt x="1038953" y="261907"/>
                      <a:pt x="1038953" y="287625"/>
                    </a:cubicBezTo>
                    <a:cubicBezTo>
                      <a:pt x="1038953" y="430500"/>
                      <a:pt x="995138" y="564802"/>
                      <a:pt x="967516" y="702915"/>
                    </a:cubicBezTo>
                    <a:cubicBezTo>
                      <a:pt x="906556" y="1003905"/>
                      <a:pt x="769396" y="1272510"/>
                      <a:pt x="615091" y="1533495"/>
                    </a:cubicBezTo>
                    <a:cubicBezTo>
                      <a:pt x="562703" y="1622077"/>
                      <a:pt x="512221" y="1711612"/>
                      <a:pt x="458881" y="1800195"/>
                    </a:cubicBezTo>
                    <a:cubicBezTo>
                      <a:pt x="445546" y="1823055"/>
                      <a:pt x="446498" y="1837342"/>
                      <a:pt x="462691" y="1858297"/>
                    </a:cubicBezTo>
                    <a:cubicBezTo>
                      <a:pt x="530318" y="1950690"/>
                      <a:pt x="516983" y="1999267"/>
                      <a:pt x="414113" y="2045940"/>
                    </a:cubicBezTo>
                    <a:cubicBezTo>
                      <a:pt x="385538" y="2059275"/>
                      <a:pt x="366488" y="2076420"/>
                      <a:pt x="365536" y="2109757"/>
                    </a:cubicBezTo>
                    <a:cubicBezTo>
                      <a:pt x="364583" y="2144047"/>
                      <a:pt x="389348" y="2148810"/>
                      <a:pt x="416018" y="2160240"/>
                    </a:cubicBezTo>
                    <a:cubicBezTo>
                      <a:pt x="462691" y="2179290"/>
                      <a:pt x="496028" y="2217390"/>
                      <a:pt x="511268" y="2265967"/>
                    </a:cubicBezTo>
                    <a:cubicBezTo>
                      <a:pt x="517936" y="2287875"/>
                      <a:pt x="527461" y="2306925"/>
                      <a:pt x="543653" y="2323117"/>
                    </a:cubicBezTo>
                    <a:cubicBezTo>
                      <a:pt x="583658" y="2363122"/>
                      <a:pt x="590326" y="2410747"/>
                      <a:pt x="583658" y="2463135"/>
                    </a:cubicBezTo>
                    <a:cubicBezTo>
                      <a:pt x="576991" y="2509807"/>
                      <a:pt x="552226" y="2538382"/>
                      <a:pt x="507458" y="2549812"/>
                    </a:cubicBezTo>
                    <a:cubicBezTo>
                      <a:pt x="490313" y="2554575"/>
                      <a:pt x="473168" y="2556480"/>
                      <a:pt x="456976" y="2562195"/>
                    </a:cubicBezTo>
                    <a:cubicBezTo>
                      <a:pt x="431258" y="2570767"/>
                      <a:pt x="393158" y="2549812"/>
                      <a:pt x="378871" y="2579340"/>
                    </a:cubicBezTo>
                    <a:cubicBezTo>
                      <a:pt x="367441" y="2601247"/>
                      <a:pt x="374108" y="2631727"/>
                      <a:pt x="374108" y="2659350"/>
                    </a:cubicBezTo>
                    <a:cubicBezTo>
                      <a:pt x="371251" y="2900332"/>
                      <a:pt x="365536" y="3141315"/>
                      <a:pt x="384586" y="3382297"/>
                    </a:cubicBezTo>
                    <a:cubicBezTo>
                      <a:pt x="412208" y="3726150"/>
                      <a:pt x="440783" y="4070955"/>
                      <a:pt x="553178" y="4400520"/>
                    </a:cubicBezTo>
                    <a:cubicBezTo>
                      <a:pt x="583658" y="4491007"/>
                      <a:pt x="584611" y="4491007"/>
                      <a:pt x="679861" y="4496722"/>
                    </a:cubicBezTo>
                    <a:cubicBezTo>
                      <a:pt x="756061" y="4501485"/>
                      <a:pt x="778921" y="4522440"/>
                      <a:pt x="781778" y="4597688"/>
                    </a:cubicBezTo>
                    <a:cubicBezTo>
                      <a:pt x="783683" y="4654838"/>
                      <a:pt x="782731" y="4711988"/>
                      <a:pt x="778921" y="4769138"/>
                    </a:cubicBezTo>
                    <a:cubicBezTo>
                      <a:pt x="777016" y="4797713"/>
                      <a:pt x="785588" y="4815810"/>
                      <a:pt x="807496" y="4833907"/>
                    </a:cubicBezTo>
                    <a:cubicBezTo>
                      <a:pt x="845596" y="4864388"/>
                      <a:pt x="881791" y="4898677"/>
                      <a:pt x="917986" y="4931063"/>
                    </a:cubicBezTo>
                    <a:cubicBezTo>
                      <a:pt x="933226" y="4930110"/>
                      <a:pt x="945608" y="4935825"/>
                      <a:pt x="956086" y="4946302"/>
                    </a:cubicBezTo>
                    <a:cubicBezTo>
                      <a:pt x="1040858" y="5029170"/>
                      <a:pt x="1135156" y="5101560"/>
                      <a:pt x="1217071" y="5187285"/>
                    </a:cubicBezTo>
                    <a:cubicBezTo>
                      <a:pt x="1270411" y="5242530"/>
                      <a:pt x="1300891" y="5304442"/>
                      <a:pt x="1290413" y="5383500"/>
                    </a:cubicBezTo>
                    <a:cubicBezTo>
                      <a:pt x="1287556" y="5409217"/>
                      <a:pt x="1281841" y="5433030"/>
                      <a:pt x="1269458" y="5455890"/>
                    </a:cubicBezTo>
                    <a:cubicBezTo>
                      <a:pt x="1256599" y="5479464"/>
                      <a:pt x="1236776" y="5499824"/>
                      <a:pt x="1230882" y="5526211"/>
                    </a:cubicBezTo>
                    <a:cubicBezTo>
                      <a:pt x="1230723" y="5535790"/>
                      <a:pt x="1230565" y="5545370"/>
                      <a:pt x="1230406" y="5554949"/>
                    </a:cubicBezTo>
                    <a:lnTo>
                      <a:pt x="1231359" y="5554949"/>
                    </a:lnTo>
                    <a:cubicBezTo>
                      <a:pt x="1234216" y="5555901"/>
                      <a:pt x="1237074" y="5555901"/>
                      <a:pt x="1239931" y="5556854"/>
                    </a:cubicBezTo>
                    <a:cubicBezTo>
                      <a:pt x="1263506" y="5571142"/>
                      <a:pt x="1284402" y="5587037"/>
                      <a:pt x="1289358" y="5612576"/>
                    </a:cubicBezTo>
                    <a:cubicBezTo>
                      <a:pt x="1289106" y="5621187"/>
                      <a:pt x="1288855" y="5629797"/>
                      <a:pt x="1288603" y="5638408"/>
                    </a:cubicBezTo>
                    <a:lnTo>
                      <a:pt x="1289640" y="5638963"/>
                    </a:lnTo>
                    <a:cubicBezTo>
                      <a:pt x="1302677" y="5649902"/>
                      <a:pt x="1306606" y="5666869"/>
                      <a:pt x="1309463" y="5685442"/>
                    </a:cubicBezTo>
                    <a:cubicBezTo>
                      <a:pt x="1318988" y="5748307"/>
                      <a:pt x="1268506" y="5846415"/>
                      <a:pt x="1191353" y="5869275"/>
                    </a:cubicBezTo>
                    <a:cubicBezTo>
                      <a:pt x="1175161" y="5877847"/>
                      <a:pt x="1161826" y="5890230"/>
                      <a:pt x="1139919" y="5890230"/>
                    </a:cubicBezTo>
                    <a:lnTo>
                      <a:pt x="19778" y="5888325"/>
                    </a:lnTo>
                    <a:cubicBezTo>
                      <a:pt x="9301" y="5879752"/>
                      <a:pt x="2473" y="5867370"/>
                      <a:pt x="1520" y="5854988"/>
                    </a:cubicBezTo>
                    <a:cubicBezTo>
                      <a:pt x="-1655" y="4892011"/>
                      <a:pt x="1204" y="1077406"/>
                      <a:pt x="728" y="110460"/>
                    </a:cubicBezTo>
                    <a:cubicBezTo>
                      <a:pt x="728" y="91410"/>
                      <a:pt x="-224" y="72360"/>
                      <a:pt x="1681" y="53310"/>
                    </a:cubicBezTo>
                    <a:cubicBezTo>
                      <a:pt x="5968" y="14019"/>
                      <a:pt x="10789" y="1518"/>
                      <a:pt x="36239" y="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26">
                <a:extLst>
                  <a:ext uri="{FF2B5EF4-FFF2-40B4-BE49-F238E27FC236}">
                    <a16:creationId xmlns:a16="http://schemas.microsoft.com/office/drawing/2014/main" id="{3E69B015-244E-4B00-A148-6611C556A99A}"/>
                  </a:ext>
                </a:extLst>
              </p:cNvPr>
              <p:cNvSpPr/>
              <p:nvPr/>
            </p:nvSpPr>
            <p:spPr>
              <a:xfrm>
                <a:off x="5709311" y="6318978"/>
                <a:ext cx="1291973" cy="87630"/>
              </a:xfrm>
              <a:custGeom>
                <a:avLst/>
                <a:gdLst>
                  <a:gd name="connsiteX0" fmla="*/ 21284 w 1291973"/>
                  <a:gd name="connsiteY0" fmla="*/ 0 h 87630"/>
                  <a:gd name="connsiteX1" fmla="*/ 1232865 w 1291973"/>
                  <a:gd name="connsiteY1" fmla="*/ 0 h 87630"/>
                  <a:gd name="connsiteX2" fmla="*/ 1241437 w 1291973"/>
                  <a:gd name="connsiteY2" fmla="*/ 1905 h 87630"/>
                  <a:gd name="connsiteX3" fmla="*/ 1290015 w 1291973"/>
                  <a:gd name="connsiteY3" fmla="*/ 86677 h 87630"/>
                  <a:gd name="connsiteX4" fmla="*/ 1289062 w 1291973"/>
                  <a:gd name="connsiteY4" fmla="*/ 87630 h 87630"/>
                  <a:gd name="connsiteX5" fmla="*/ 21284 w 1291973"/>
                  <a:gd name="connsiteY5" fmla="*/ 87630 h 87630"/>
                  <a:gd name="connsiteX6" fmla="*/ 0 w 1291973"/>
                  <a:gd name="connsiteY6" fmla="*/ 87572 h 87630"/>
                  <a:gd name="connsiteX7" fmla="*/ 0 w 1291973"/>
                  <a:gd name="connsiteY7" fmla="*/ 17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1973" h="87630">
                    <a:moveTo>
                      <a:pt x="21284" y="0"/>
                    </a:moveTo>
                    <a:cubicBezTo>
                      <a:pt x="425145" y="0"/>
                      <a:pt x="829005" y="0"/>
                      <a:pt x="1232865" y="0"/>
                    </a:cubicBezTo>
                    <a:cubicBezTo>
                      <a:pt x="1235722" y="952"/>
                      <a:pt x="1238580" y="952"/>
                      <a:pt x="1241437" y="1905"/>
                    </a:cubicBezTo>
                    <a:cubicBezTo>
                      <a:pt x="1272870" y="20955"/>
                      <a:pt x="1299540" y="42863"/>
                      <a:pt x="1290015" y="86677"/>
                    </a:cubicBezTo>
                    <a:cubicBezTo>
                      <a:pt x="1290015" y="86677"/>
                      <a:pt x="1289062" y="87630"/>
                      <a:pt x="1289062" y="87630"/>
                    </a:cubicBezTo>
                    <a:cubicBezTo>
                      <a:pt x="866152" y="87630"/>
                      <a:pt x="444195" y="87630"/>
                      <a:pt x="21284" y="87630"/>
                    </a:cubicBezTo>
                    <a:lnTo>
                      <a:pt x="0" y="87572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27">
              <a:extLst>
                <a:ext uri="{FF2B5EF4-FFF2-40B4-BE49-F238E27FC236}">
                  <a16:creationId xmlns:a16="http://schemas.microsoft.com/office/drawing/2014/main" id="{910281AE-9A81-4209-9FE4-78683BCF4A33}"/>
                </a:ext>
              </a:extLst>
            </p:cNvPr>
            <p:cNvGrpSpPr/>
            <p:nvPr/>
          </p:nvGrpSpPr>
          <p:grpSpPr>
            <a:xfrm flipH="1">
              <a:off x="7891933" y="2502340"/>
              <a:ext cx="1054017" cy="4194363"/>
              <a:chOff x="7274254" y="2459895"/>
              <a:chExt cx="1054017" cy="4194363"/>
            </a:xfrm>
          </p:grpSpPr>
          <p:sp>
            <p:nvSpPr>
              <p:cNvPr id="15" name="Freeform: Shape 128">
                <a:extLst>
                  <a:ext uri="{FF2B5EF4-FFF2-40B4-BE49-F238E27FC236}">
                    <a16:creationId xmlns:a16="http://schemas.microsoft.com/office/drawing/2014/main" id="{9472C6BE-F296-4987-9B3C-ACA381C98149}"/>
                  </a:ext>
                </a:extLst>
              </p:cNvPr>
              <p:cNvSpPr/>
              <p:nvPr/>
            </p:nvSpPr>
            <p:spPr>
              <a:xfrm>
                <a:off x="7278400" y="2459895"/>
                <a:ext cx="1049871" cy="4194363"/>
              </a:xfrm>
              <a:custGeom>
                <a:avLst/>
                <a:gdLst>
                  <a:gd name="connsiteX0" fmla="*/ 89928 w 1054017"/>
                  <a:gd name="connsiteY0" fmla="*/ 203 h 4194877"/>
                  <a:gd name="connsiteX1" fmla="*/ 193601 w 1054017"/>
                  <a:gd name="connsiteY1" fmla="*/ 120486 h 4194877"/>
                  <a:gd name="connsiteX2" fmla="*/ 222176 w 1054017"/>
                  <a:gd name="connsiteY2" fmla="*/ 173826 h 4194877"/>
                  <a:gd name="connsiteX3" fmla="*/ 543169 w 1054017"/>
                  <a:gd name="connsiteY3" fmla="*/ 693891 h 4194877"/>
                  <a:gd name="connsiteX4" fmla="*/ 618416 w 1054017"/>
                  <a:gd name="connsiteY4" fmla="*/ 1007263 h 4194877"/>
                  <a:gd name="connsiteX5" fmla="*/ 392674 w 1054017"/>
                  <a:gd name="connsiteY5" fmla="*/ 1608291 h 4194877"/>
                  <a:gd name="connsiteX6" fmla="*/ 367909 w 1054017"/>
                  <a:gd name="connsiteY6" fmla="*/ 1630198 h 4194877"/>
                  <a:gd name="connsiteX7" fmla="*/ 377434 w 1054017"/>
                  <a:gd name="connsiteY7" fmla="*/ 1714971 h 4194877"/>
                  <a:gd name="connsiteX8" fmla="*/ 386006 w 1054017"/>
                  <a:gd name="connsiteY8" fmla="*/ 1719733 h 4194877"/>
                  <a:gd name="connsiteX9" fmla="*/ 487924 w 1054017"/>
                  <a:gd name="connsiteY9" fmla="*/ 1896898 h 4194877"/>
                  <a:gd name="connsiteX10" fmla="*/ 407914 w 1054017"/>
                  <a:gd name="connsiteY10" fmla="*/ 1988338 h 4194877"/>
                  <a:gd name="connsiteX11" fmla="*/ 318378 w 1054017"/>
                  <a:gd name="connsiteY11" fmla="*/ 2092161 h 4194877"/>
                  <a:gd name="connsiteX12" fmla="*/ 366003 w 1054017"/>
                  <a:gd name="connsiteY12" fmla="*/ 2621751 h 4194877"/>
                  <a:gd name="connsiteX13" fmla="*/ 374576 w 1054017"/>
                  <a:gd name="connsiteY13" fmla="*/ 2657946 h 4194877"/>
                  <a:gd name="connsiteX14" fmla="*/ 398389 w 1054017"/>
                  <a:gd name="connsiteY14" fmla="*/ 2723668 h 4194877"/>
                  <a:gd name="connsiteX15" fmla="*/ 473636 w 1054017"/>
                  <a:gd name="connsiteY15" fmla="*/ 3047518 h 4194877"/>
                  <a:gd name="connsiteX16" fmla="*/ 566981 w 1054017"/>
                  <a:gd name="connsiteY16" fmla="*/ 3119908 h 4194877"/>
                  <a:gd name="connsiteX17" fmla="*/ 630799 w 1054017"/>
                  <a:gd name="connsiteY17" fmla="*/ 3155151 h 4194877"/>
                  <a:gd name="connsiteX18" fmla="*/ 637466 w 1054017"/>
                  <a:gd name="connsiteY18" fmla="*/ 3308503 h 4194877"/>
                  <a:gd name="connsiteX19" fmla="*/ 643181 w 1054017"/>
                  <a:gd name="connsiteY19" fmla="*/ 3361843 h 4194877"/>
                  <a:gd name="connsiteX20" fmla="*/ 728906 w 1054017"/>
                  <a:gd name="connsiteY20" fmla="*/ 3448521 h 4194877"/>
                  <a:gd name="connsiteX21" fmla="*/ 970841 w 1054017"/>
                  <a:gd name="connsiteY21" fmla="*/ 3675216 h 4194877"/>
                  <a:gd name="connsiteX22" fmla="*/ 1001321 w 1054017"/>
                  <a:gd name="connsiteY22" fmla="*/ 3870478 h 4194877"/>
                  <a:gd name="connsiteX23" fmla="*/ 980366 w 1054017"/>
                  <a:gd name="connsiteY23" fmla="*/ 3887623 h 4194877"/>
                  <a:gd name="connsiteX24" fmla="*/ 979598 w 1054017"/>
                  <a:gd name="connsiteY24" fmla="*/ 3887709 h 4194877"/>
                  <a:gd name="connsiteX25" fmla="*/ 979140 w 1054017"/>
                  <a:gd name="connsiteY25" fmla="*/ 3888143 h 4194877"/>
                  <a:gd name="connsiteX26" fmla="*/ 993694 w 1054017"/>
                  <a:gd name="connsiteY26" fmla="*/ 3942615 h 4194877"/>
                  <a:gd name="connsiteX27" fmla="*/ 997649 w 1054017"/>
                  <a:gd name="connsiteY27" fmla="*/ 3948630 h 4194877"/>
                  <a:gd name="connsiteX28" fmla="*/ 1014656 w 1054017"/>
                  <a:gd name="connsiteY28" fmla="*/ 3954298 h 4194877"/>
                  <a:gd name="connsiteX29" fmla="*/ 1034658 w 1054017"/>
                  <a:gd name="connsiteY29" fmla="*/ 4119081 h 4194877"/>
                  <a:gd name="connsiteX30" fmla="*/ 918453 w 1054017"/>
                  <a:gd name="connsiteY30" fmla="*/ 4194328 h 4194877"/>
                  <a:gd name="connsiteX31" fmla="*/ 473636 w 1054017"/>
                  <a:gd name="connsiteY31" fmla="*/ 4192423 h 4194877"/>
                  <a:gd name="connsiteX32" fmla="*/ 24056 w 1054017"/>
                  <a:gd name="connsiteY32" fmla="*/ 4188614 h 4194877"/>
                  <a:gd name="connsiteX33" fmla="*/ 8816 w 1054017"/>
                  <a:gd name="connsiteY33" fmla="*/ 4149561 h 4194877"/>
                  <a:gd name="connsiteX34" fmla="*/ 8415 w 1054017"/>
                  <a:gd name="connsiteY34" fmla="*/ 4005168 h 4194877"/>
                  <a:gd name="connsiteX35" fmla="*/ 20423 w 1054017"/>
                  <a:gd name="connsiteY35" fmla="*/ 3960966 h 4194877"/>
                  <a:gd name="connsiteX36" fmla="*/ 0 w 1054017"/>
                  <a:gd name="connsiteY36" fmla="*/ 3960966 h 4194877"/>
                  <a:gd name="connsiteX37" fmla="*/ 0 w 1054017"/>
                  <a:gd name="connsiteY37" fmla="*/ 3874467 h 4194877"/>
                  <a:gd name="connsiteX38" fmla="*/ 17015 w 1054017"/>
                  <a:gd name="connsiteY38" fmla="*/ 3874336 h 4194877"/>
                  <a:gd name="connsiteX39" fmla="*/ 8623 w 1054017"/>
                  <a:gd name="connsiteY39" fmla="*/ 3856980 h 4194877"/>
                  <a:gd name="connsiteX40" fmla="*/ 5006 w 1054017"/>
                  <a:gd name="connsiteY40" fmla="*/ 3786658 h 4194877"/>
                  <a:gd name="connsiteX41" fmla="*/ 5006 w 1054017"/>
                  <a:gd name="connsiteY41" fmla="*/ 1924521 h 4194877"/>
                  <a:gd name="connsiteX42" fmla="*/ 5006 w 1054017"/>
                  <a:gd name="connsiteY42" fmla="*/ 100483 h 4194877"/>
                  <a:gd name="connsiteX43" fmla="*/ 22151 w 1054017"/>
                  <a:gd name="connsiteY43" fmla="*/ 9043 h 4194877"/>
                  <a:gd name="connsiteX44" fmla="*/ 89928 w 1054017"/>
                  <a:gd name="connsiteY44" fmla="*/ 203 h 4194877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17015 w 1054017"/>
                  <a:gd name="connsiteY38" fmla="*/ 3874336 h 4194363"/>
                  <a:gd name="connsiteX39" fmla="*/ 5006 w 1054017"/>
                  <a:gd name="connsiteY39" fmla="*/ 3786658 h 4194363"/>
                  <a:gd name="connsiteX40" fmla="*/ 5006 w 1054017"/>
                  <a:gd name="connsiteY40" fmla="*/ 1924521 h 4194363"/>
                  <a:gd name="connsiteX41" fmla="*/ 5006 w 1054017"/>
                  <a:gd name="connsiteY41" fmla="*/ 100483 h 4194363"/>
                  <a:gd name="connsiteX42" fmla="*/ 22151 w 1054017"/>
                  <a:gd name="connsiteY42" fmla="*/ 9043 h 4194363"/>
                  <a:gd name="connsiteX43" fmla="*/ 89928 w 1054017"/>
                  <a:gd name="connsiteY43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0 w 1054017"/>
                  <a:gd name="connsiteY37" fmla="*/ 3874467 h 4194363"/>
                  <a:gd name="connsiteX38" fmla="*/ 5006 w 1054017"/>
                  <a:gd name="connsiteY38" fmla="*/ 3786658 h 4194363"/>
                  <a:gd name="connsiteX39" fmla="*/ 5006 w 1054017"/>
                  <a:gd name="connsiteY39" fmla="*/ 1924521 h 4194363"/>
                  <a:gd name="connsiteX40" fmla="*/ 5006 w 1054017"/>
                  <a:gd name="connsiteY40" fmla="*/ 100483 h 4194363"/>
                  <a:gd name="connsiteX41" fmla="*/ 22151 w 1054017"/>
                  <a:gd name="connsiteY41" fmla="*/ 9043 h 4194363"/>
                  <a:gd name="connsiteX42" fmla="*/ 89928 w 1054017"/>
                  <a:gd name="connsiteY42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20423 w 1054017"/>
                  <a:gd name="connsiteY35" fmla="*/ 3960966 h 4194363"/>
                  <a:gd name="connsiteX36" fmla="*/ 0 w 1054017"/>
                  <a:gd name="connsiteY36" fmla="*/ 3960966 h 4194363"/>
                  <a:gd name="connsiteX37" fmla="*/ 5006 w 1054017"/>
                  <a:gd name="connsiteY37" fmla="*/ 3786658 h 4194363"/>
                  <a:gd name="connsiteX38" fmla="*/ 5006 w 1054017"/>
                  <a:gd name="connsiteY38" fmla="*/ 1924521 h 4194363"/>
                  <a:gd name="connsiteX39" fmla="*/ 5006 w 1054017"/>
                  <a:gd name="connsiteY39" fmla="*/ 100483 h 4194363"/>
                  <a:gd name="connsiteX40" fmla="*/ 22151 w 1054017"/>
                  <a:gd name="connsiteY40" fmla="*/ 9043 h 4194363"/>
                  <a:gd name="connsiteX41" fmla="*/ 89928 w 1054017"/>
                  <a:gd name="connsiteY41" fmla="*/ 203 h 4194363"/>
                  <a:gd name="connsiteX0" fmla="*/ 89928 w 1054017"/>
                  <a:gd name="connsiteY0" fmla="*/ 203 h 4194363"/>
                  <a:gd name="connsiteX1" fmla="*/ 193601 w 1054017"/>
                  <a:gd name="connsiteY1" fmla="*/ 120486 h 4194363"/>
                  <a:gd name="connsiteX2" fmla="*/ 222176 w 1054017"/>
                  <a:gd name="connsiteY2" fmla="*/ 173826 h 4194363"/>
                  <a:gd name="connsiteX3" fmla="*/ 543169 w 1054017"/>
                  <a:gd name="connsiteY3" fmla="*/ 693891 h 4194363"/>
                  <a:gd name="connsiteX4" fmla="*/ 618416 w 1054017"/>
                  <a:gd name="connsiteY4" fmla="*/ 1007263 h 4194363"/>
                  <a:gd name="connsiteX5" fmla="*/ 392674 w 1054017"/>
                  <a:gd name="connsiteY5" fmla="*/ 1608291 h 4194363"/>
                  <a:gd name="connsiteX6" fmla="*/ 367909 w 1054017"/>
                  <a:gd name="connsiteY6" fmla="*/ 1630198 h 4194363"/>
                  <a:gd name="connsiteX7" fmla="*/ 377434 w 1054017"/>
                  <a:gd name="connsiteY7" fmla="*/ 1714971 h 4194363"/>
                  <a:gd name="connsiteX8" fmla="*/ 386006 w 1054017"/>
                  <a:gd name="connsiteY8" fmla="*/ 1719733 h 4194363"/>
                  <a:gd name="connsiteX9" fmla="*/ 487924 w 1054017"/>
                  <a:gd name="connsiteY9" fmla="*/ 1896898 h 4194363"/>
                  <a:gd name="connsiteX10" fmla="*/ 407914 w 1054017"/>
                  <a:gd name="connsiteY10" fmla="*/ 1988338 h 4194363"/>
                  <a:gd name="connsiteX11" fmla="*/ 318378 w 1054017"/>
                  <a:gd name="connsiteY11" fmla="*/ 2092161 h 4194363"/>
                  <a:gd name="connsiteX12" fmla="*/ 366003 w 1054017"/>
                  <a:gd name="connsiteY12" fmla="*/ 2621751 h 4194363"/>
                  <a:gd name="connsiteX13" fmla="*/ 374576 w 1054017"/>
                  <a:gd name="connsiteY13" fmla="*/ 2657946 h 4194363"/>
                  <a:gd name="connsiteX14" fmla="*/ 398389 w 1054017"/>
                  <a:gd name="connsiteY14" fmla="*/ 2723668 h 4194363"/>
                  <a:gd name="connsiteX15" fmla="*/ 473636 w 1054017"/>
                  <a:gd name="connsiteY15" fmla="*/ 3047518 h 4194363"/>
                  <a:gd name="connsiteX16" fmla="*/ 566981 w 1054017"/>
                  <a:gd name="connsiteY16" fmla="*/ 3119908 h 4194363"/>
                  <a:gd name="connsiteX17" fmla="*/ 630799 w 1054017"/>
                  <a:gd name="connsiteY17" fmla="*/ 3155151 h 4194363"/>
                  <a:gd name="connsiteX18" fmla="*/ 637466 w 1054017"/>
                  <a:gd name="connsiteY18" fmla="*/ 3308503 h 4194363"/>
                  <a:gd name="connsiteX19" fmla="*/ 643181 w 1054017"/>
                  <a:gd name="connsiteY19" fmla="*/ 3361843 h 4194363"/>
                  <a:gd name="connsiteX20" fmla="*/ 728906 w 1054017"/>
                  <a:gd name="connsiteY20" fmla="*/ 3448521 h 4194363"/>
                  <a:gd name="connsiteX21" fmla="*/ 970841 w 1054017"/>
                  <a:gd name="connsiteY21" fmla="*/ 3675216 h 4194363"/>
                  <a:gd name="connsiteX22" fmla="*/ 1001321 w 1054017"/>
                  <a:gd name="connsiteY22" fmla="*/ 3870478 h 4194363"/>
                  <a:gd name="connsiteX23" fmla="*/ 980366 w 1054017"/>
                  <a:gd name="connsiteY23" fmla="*/ 3887623 h 4194363"/>
                  <a:gd name="connsiteX24" fmla="*/ 979598 w 1054017"/>
                  <a:gd name="connsiteY24" fmla="*/ 3887709 h 4194363"/>
                  <a:gd name="connsiteX25" fmla="*/ 979140 w 1054017"/>
                  <a:gd name="connsiteY25" fmla="*/ 3888143 h 4194363"/>
                  <a:gd name="connsiteX26" fmla="*/ 993694 w 1054017"/>
                  <a:gd name="connsiteY26" fmla="*/ 3942615 h 4194363"/>
                  <a:gd name="connsiteX27" fmla="*/ 997649 w 1054017"/>
                  <a:gd name="connsiteY27" fmla="*/ 3948630 h 4194363"/>
                  <a:gd name="connsiteX28" fmla="*/ 1014656 w 1054017"/>
                  <a:gd name="connsiteY28" fmla="*/ 3954298 h 4194363"/>
                  <a:gd name="connsiteX29" fmla="*/ 1034658 w 1054017"/>
                  <a:gd name="connsiteY29" fmla="*/ 4119081 h 4194363"/>
                  <a:gd name="connsiteX30" fmla="*/ 918453 w 1054017"/>
                  <a:gd name="connsiteY30" fmla="*/ 4194328 h 4194363"/>
                  <a:gd name="connsiteX31" fmla="*/ 473636 w 1054017"/>
                  <a:gd name="connsiteY31" fmla="*/ 4192423 h 4194363"/>
                  <a:gd name="connsiteX32" fmla="*/ 24056 w 1054017"/>
                  <a:gd name="connsiteY32" fmla="*/ 4188614 h 4194363"/>
                  <a:gd name="connsiteX33" fmla="*/ 8816 w 1054017"/>
                  <a:gd name="connsiteY33" fmla="*/ 4149561 h 4194363"/>
                  <a:gd name="connsiteX34" fmla="*/ 8415 w 1054017"/>
                  <a:gd name="connsiteY34" fmla="*/ 4005168 h 4194363"/>
                  <a:gd name="connsiteX35" fmla="*/ 0 w 1054017"/>
                  <a:gd name="connsiteY35" fmla="*/ 3960966 h 4194363"/>
                  <a:gd name="connsiteX36" fmla="*/ 5006 w 1054017"/>
                  <a:gd name="connsiteY36" fmla="*/ 3786658 h 4194363"/>
                  <a:gd name="connsiteX37" fmla="*/ 5006 w 1054017"/>
                  <a:gd name="connsiteY37" fmla="*/ 1924521 h 4194363"/>
                  <a:gd name="connsiteX38" fmla="*/ 5006 w 1054017"/>
                  <a:gd name="connsiteY38" fmla="*/ 100483 h 4194363"/>
                  <a:gd name="connsiteX39" fmla="*/ 22151 w 1054017"/>
                  <a:gd name="connsiteY39" fmla="*/ 9043 h 4194363"/>
                  <a:gd name="connsiteX40" fmla="*/ 89928 w 1054017"/>
                  <a:gd name="connsiteY40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4269 w 1049871"/>
                  <a:gd name="connsiteY34" fmla="*/ 4005168 h 4194363"/>
                  <a:gd name="connsiteX35" fmla="*/ 860 w 1049871"/>
                  <a:gd name="connsiteY35" fmla="*/ 3786658 h 4194363"/>
                  <a:gd name="connsiteX36" fmla="*/ 860 w 1049871"/>
                  <a:gd name="connsiteY36" fmla="*/ 1924521 h 4194363"/>
                  <a:gd name="connsiteX37" fmla="*/ 860 w 1049871"/>
                  <a:gd name="connsiteY37" fmla="*/ 100483 h 4194363"/>
                  <a:gd name="connsiteX38" fmla="*/ 18005 w 1049871"/>
                  <a:gd name="connsiteY38" fmla="*/ 9043 h 4194363"/>
                  <a:gd name="connsiteX39" fmla="*/ 85782 w 1049871"/>
                  <a:gd name="connsiteY39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3786658 h 4194363"/>
                  <a:gd name="connsiteX35" fmla="*/ 860 w 1049871"/>
                  <a:gd name="connsiteY35" fmla="*/ 1924521 h 4194363"/>
                  <a:gd name="connsiteX36" fmla="*/ 860 w 1049871"/>
                  <a:gd name="connsiteY36" fmla="*/ 100483 h 4194363"/>
                  <a:gd name="connsiteX37" fmla="*/ 18005 w 1049871"/>
                  <a:gd name="connsiteY37" fmla="*/ 9043 h 4194363"/>
                  <a:gd name="connsiteX38" fmla="*/ 85782 w 1049871"/>
                  <a:gd name="connsiteY38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9561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  <a:gd name="connsiteX0" fmla="*/ 85782 w 1049871"/>
                  <a:gd name="connsiteY0" fmla="*/ 203 h 4194363"/>
                  <a:gd name="connsiteX1" fmla="*/ 189455 w 1049871"/>
                  <a:gd name="connsiteY1" fmla="*/ 120486 h 4194363"/>
                  <a:gd name="connsiteX2" fmla="*/ 218030 w 1049871"/>
                  <a:gd name="connsiteY2" fmla="*/ 173826 h 4194363"/>
                  <a:gd name="connsiteX3" fmla="*/ 539023 w 1049871"/>
                  <a:gd name="connsiteY3" fmla="*/ 693891 h 4194363"/>
                  <a:gd name="connsiteX4" fmla="*/ 614270 w 1049871"/>
                  <a:gd name="connsiteY4" fmla="*/ 1007263 h 4194363"/>
                  <a:gd name="connsiteX5" fmla="*/ 388528 w 1049871"/>
                  <a:gd name="connsiteY5" fmla="*/ 1608291 h 4194363"/>
                  <a:gd name="connsiteX6" fmla="*/ 363763 w 1049871"/>
                  <a:gd name="connsiteY6" fmla="*/ 1630198 h 4194363"/>
                  <a:gd name="connsiteX7" fmla="*/ 373288 w 1049871"/>
                  <a:gd name="connsiteY7" fmla="*/ 1714971 h 4194363"/>
                  <a:gd name="connsiteX8" fmla="*/ 381860 w 1049871"/>
                  <a:gd name="connsiteY8" fmla="*/ 1719733 h 4194363"/>
                  <a:gd name="connsiteX9" fmla="*/ 483778 w 1049871"/>
                  <a:gd name="connsiteY9" fmla="*/ 1896898 h 4194363"/>
                  <a:gd name="connsiteX10" fmla="*/ 403768 w 1049871"/>
                  <a:gd name="connsiteY10" fmla="*/ 1988338 h 4194363"/>
                  <a:gd name="connsiteX11" fmla="*/ 314232 w 1049871"/>
                  <a:gd name="connsiteY11" fmla="*/ 2092161 h 4194363"/>
                  <a:gd name="connsiteX12" fmla="*/ 361857 w 1049871"/>
                  <a:gd name="connsiteY12" fmla="*/ 2621751 h 4194363"/>
                  <a:gd name="connsiteX13" fmla="*/ 370430 w 1049871"/>
                  <a:gd name="connsiteY13" fmla="*/ 2657946 h 4194363"/>
                  <a:gd name="connsiteX14" fmla="*/ 394243 w 1049871"/>
                  <a:gd name="connsiteY14" fmla="*/ 2723668 h 4194363"/>
                  <a:gd name="connsiteX15" fmla="*/ 469490 w 1049871"/>
                  <a:gd name="connsiteY15" fmla="*/ 3047518 h 4194363"/>
                  <a:gd name="connsiteX16" fmla="*/ 562835 w 1049871"/>
                  <a:gd name="connsiteY16" fmla="*/ 3119908 h 4194363"/>
                  <a:gd name="connsiteX17" fmla="*/ 626653 w 1049871"/>
                  <a:gd name="connsiteY17" fmla="*/ 3155151 h 4194363"/>
                  <a:gd name="connsiteX18" fmla="*/ 633320 w 1049871"/>
                  <a:gd name="connsiteY18" fmla="*/ 3308503 h 4194363"/>
                  <a:gd name="connsiteX19" fmla="*/ 639035 w 1049871"/>
                  <a:gd name="connsiteY19" fmla="*/ 3361843 h 4194363"/>
                  <a:gd name="connsiteX20" fmla="*/ 724760 w 1049871"/>
                  <a:gd name="connsiteY20" fmla="*/ 3448521 h 4194363"/>
                  <a:gd name="connsiteX21" fmla="*/ 966695 w 1049871"/>
                  <a:gd name="connsiteY21" fmla="*/ 3675216 h 4194363"/>
                  <a:gd name="connsiteX22" fmla="*/ 997175 w 1049871"/>
                  <a:gd name="connsiteY22" fmla="*/ 3870478 h 4194363"/>
                  <a:gd name="connsiteX23" fmla="*/ 976220 w 1049871"/>
                  <a:gd name="connsiteY23" fmla="*/ 3887623 h 4194363"/>
                  <a:gd name="connsiteX24" fmla="*/ 975452 w 1049871"/>
                  <a:gd name="connsiteY24" fmla="*/ 3887709 h 4194363"/>
                  <a:gd name="connsiteX25" fmla="*/ 974994 w 1049871"/>
                  <a:gd name="connsiteY25" fmla="*/ 3888143 h 4194363"/>
                  <a:gd name="connsiteX26" fmla="*/ 989548 w 1049871"/>
                  <a:gd name="connsiteY26" fmla="*/ 3942615 h 4194363"/>
                  <a:gd name="connsiteX27" fmla="*/ 993503 w 1049871"/>
                  <a:gd name="connsiteY27" fmla="*/ 3948630 h 4194363"/>
                  <a:gd name="connsiteX28" fmla="*/ 1010510 w 1049871"/>
                  <a:gd name="connsiteY28" fmla="*/ 3954298 h 4194363"/>
                  <a:gd name="connsiteX29" fmla="*/ 1030512 w 1049871"/>
                  <a:gd name="connsiteY29" fmla="*/ 4119081 h 4194363"/>
                  <a:gd name="connsiteX30" fmla="*/ 914307 w 1049871"/>
                  <a:gd name="connsiteY30" fmla="*/ 4194328 h 4194363"/>
                  <a:gd name="connsiteX31" fmla="*/ 469490 w 1049871"/>
                  <a:gd name="connsiteY31" fmla="*/ 4192423 h 4194363"/>
                  <a:gd name="connsiteX32" fmla="*/ 19910 w 1049871"/>
                  <a:gd name="connsiteY32" fmla="*/ 4188614 h 4194363"/>
                  <a:gd name="connsiteX33" fmla="*/ 4670 w 1049871"/>
                  <a:gd name="connsiteY33" fmla="*/ 4143525 h 4194363"/>
                  <a:gd name="connsiteX34" fmla="*/ 860 w 1049871"/>
                  <a:gd name="connsiteY34" fmla="*/ 1924521 h 4194363"/>
                  <a:gd name="connsiteX35" fmla="*/ 860 w 1049871"/>
                  <a:gd name="connsiteY35" fmla="*/ 100483 h 4194363"/>
                  <a:gd name="connsiteX36" fmla="*/ 18005 w 1049871"/>
                  <a:gd name="connsiteY36" fmla="*/ 9043 h 4194363"/>
                  <a:gd name="connsiteX37" fmla="*/ 85782 w 1049871"/>
                  <a:gd name="connsiteY37" fmla="*/ 203 h 419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49871" h="4194363">
                    <a:moveTo>
                      <a:pt x="85782" y="203"/>
                    </a:moveTo>
                    <a:cubicBezTo>
                      <a:pt x="144986" y="3328"/>
                      <a:pt x="178740" y="42619"/>
                      <a:pt x="189455" y="120486"/>
                    </a:cubicBezTo>
                    <a:cubicBezTo>
                      <a:pt x="192313" y="142393"/>
                      <a:pt x="203743" y="160491"/>
                      <a:pt x="218030" y="173826"/>
                    </a:cubicBezTo>
                    <a:cubicBezTo>
                      <a:pt x="375193" y="316701"/>
                      <a:pt x="466632" y="498628"/>
                      <a:pt x="539023" y="693891"/>
                    </a:cubicBezTo>
                    <a:cubicBezTo>
                      <a:pt x="567598" y="797713"/>
                      <a:pt x="599030" y="899631"/>
                      <a:pt x="614270" y="1007263"/>
                    </a:cubicBezTo>
                    <a:cubicBezTo>
                      <a:pt x="648560" y="1250151"/>
                      <a:pt x="578075" y="1451128"/>
                      <a:pt x="388528" y="1608291"/>
                    </a:cubicBezTo>
                    <a:cubicBezTo>
                      <a:pt x="379955" y="1614958"/>
                      <a:pt x="371382" y="1622578"/>
                      <a:pt x="363763" y="1630198"/>
                    </a:cubicBezTo>
                    <a:cubicBezTo>
                      <a:pt x="306613" y="1682586"/>
                      <a:pt x="306613" y="1682586"/>
                      <a:pt x="373288" y="1714971"/>
                    </a:cubicBezTo>
                    <a:cubicBezTo>
                      <a:pt x="376145" y="1715923"/>
                      <a:pt x="379955" y="1716876"/>
                      <a:pt x="381860" y="1719733"/>
                    </a:cubicBezTo>
                    <a:cubicBezTo>
                      <a:pt x="413293" y="1780693"/>
                      <a:pt x="467585" y="1830223"/>
                      <a:pt x="483778" y="1896898"/>
                    </a:cubicBezTo>
                    <a:cubicBezTo>
                      <a:pt x="497113" y="1953096"/>
                      <a:pt x="465680" y="1981671"/>
                      <a:pt x="403768" y="1988338"/>
                    </a:cubicBezTo>
                    <a:cubicBezTo>
                      <a:pt x="310423" y="1998816"/>
                      <a:pt x="307565" y="1998816"/>
                      <a:pt x="314232" y="2092161"/>
                    </a:cubicBezTo>
                    <a:cubicBezTo>
                      <a:pt x="325663" y="2269326"/>
                      <a:pt x="332330" y="2446491"/>
                      <a:pt x="361857" y="2621751"/>
                    </a:cubicBezTo>
                    <a:cubicBezTo>
                      <a:pt x="363763" y="2634133"/>
                      <a:pt x="367573" y="2646516"/>
                      <a:pt x="370430" y="2657946"/>
                    </a:cubicBezTo>
                    <a:cubicBezTo>
                      <a:pt x="388528" y="2676043"/>
                      <a:pt x="390432" y="2700808"/>
                      <a:pt x="394243" y="2723668"/>
                    </a:cubicBezTo>
                    <a:cubicBezTo>
                      <a:pt x="415198" y="2832253"/>
                      <a:pt x="434248" y="2941791"/>
                      <a:pt x="469490" y="3047518"/>
                    </a:cubicBezTo>
                    <a:cubicBezTo>
                      <a:pt x="491398" y="3113241"/>
                      <a:pt x="495207" y="3115146"/>
                      <a:pt x="562835" y="3119908"/>
                    </a:cubicBezTo>
                    <a:cubicBezTo>
                      <a:pt x="590457" y="3120861"/>
                      <a:pt x="620938" y="3118003"/>
                      <a:pt x="626653" y="3155151"/>
                    </a:cubicBezTo>
                    <a:cubicBezTo>
                      <a:pt x="644750" y="3205633"/>
                      <a:pt x="639988" y="3257068"/>
                      <a:pt x="633320" y="3308503"/>
                    </a:cubicBezTo>
                    <a:cubicBezTo>
                      <a:pt x="631415" y="3327553"/>
                      <a:pt x="624748" y="3345651"/>
                      <a:pt x="639035" y="3361843"/>
                    </a:cubicBezTo>
                    <a:cubicBezTo>
                      <a:pt x="672373" y="3385656"/>
                      <a:pt x="706663" y="3409468"/>
                      <a:pt x="724760" y="3448521"/>
                    </a:cubicBezTo>
                    <a:cubicBezTo>
                      <a:pt x="805723" y="3523768"/>
                      <a:pt x="887638" y="3598064"/>
                      <a:pt x="966695" y="3675216"/>
                    </a:cubicBezTo>
                    <a:cubicBezTo>
                      <a:pt x="1032418" y="3739033"/>
                      <a:pt x="1039085" y="3786658"/>
                      <a:pt x="997175" y="3870478"/>
                    </a:cubicBezTo>
                    <a:cubicBezTo>
                      <a:pt x="993365" y="3880003"/>
                      <a:pt x="985745" y="3884766"/>
                      <a:pt x="976220" y="3887623"/>
                    </a:cubicBezTo>
                    <a:lnTo>
                      <a:pt x="975452" y="3887709"/>
                    </a:lnTo>
                    <a:lnTo>
                      <a:pt x="974994" y="3888143"/>
                    </a:lnTo>
                    <a:cubicBezTo>
                      <a:pt x="958156" y="3909620"/>
                      <a:pt x="975570" y="3925714"/>
                      <a:pt x="989548" y="3942615"/>
                    </a:cubicBezTo>
                    <a:lnTo>
                      <a:pt x="993503" y="3948630"/>
                    </a:lnTo>
                    <a:lnTo>
                      <a:pt x="1010510" y="3954298"/>
                    </a:lnTo>
                    <a:cubicBezTo>
                      <a:pt x="1065755" y="4002876"/>
                      <a:pt x="1053373" y="4060978"/>
                      <a:pt x="1030512" y="4119081"/>
                    </a:cubicBezTo>
                    <a:cubicBezTo>
                      <a:pt x="1007653" y="4177184"/>
                      <a:pt x="979078" y="4195281"/>
                      <a:pt x="914307" y="4194328"/>
                    </a:cubicBezTo>
                    <a:lnTo>
                      <a:pt x="469490" y="4192423"/>
                    </a:lnTo>
                    <a:lnTo>
                      <a:pt x="19910" y="4188614"/>
                    </a:lnTo>
                    <a:cubicBezTo>
                      <a:pt x="8480" y="4178136"/>
                      <a:pt x="3718" y="4157812"/>
                      <a:pt x="4670" y="4143525"/>
                    </a:cubicBezTo>
                    <a:cubicBezTo>
                      <a:pt x="1495" y="3766176"/>
                      <a:pt x="1495" y="2598361"/>
                      <a:pt x="860" y="1924521"/>
                    </a:cubicBezTo>
                    <a:cubicBezTo>
                      <a:pt x="225" y="1250681"/>
                      <a:pt x="860" y="708496"/>
                      <a:pt x="860" y="100483"/>
                    </a:cubicBezTo>
                    <a:cubicBezTo>
                      <a:pt x="860" y="69051"/>
                      <a:pt x="-5807" y="36666"/>
                      <a:pt x="18005" y="9043"/>
                    </a:cubicBezTo>
                    <a:cubicBezTo>
                      <a:pt x="43485" y="2138"/>
                      <a:pt x="66047" y="-839"/>
                      <a:pt x="85782" y="2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9">
                <a:extLst>
                  <a:ext uri="{FF2B5EF4-FFF2-40B4-BE49-F238E27FC236}">
                    <a16:creationId xmlns:a16="http://schemas.microsoft.com/office/drawing/2014/main" id="{01FE02DC-8D3B-46ED-AB8F-D73E4095BAC0}"/>
                  </a:ext>
                </a:extLst>
              </p:cNvPr>
              <p:cNvSpPr/>
              <p:nvPr/>
            </p:nvSpPr>
            <p:spPr>
              <a:xfrm>
                <a:off x="7274254" y="6334184"/>
                <a:ext cx="1005132" cy="86677"/>
              </a:xfrm>
              <a:custGeom>
                <a:avLst/>
                <a:gdLst>
                  <a:gd name="connsiteX0" fmla="*/ 23104 w 1005132"/>
                  <a:gd name="connsiteY0" fmla="*/ 0 h 86677"/>
                  <a:gd name="connsiteX1" fmla="*/ 992750 w 1005132"/>
                  <a:gd name="connsiteY1" fmla="*/ 952 h 86677"/>
                  <a:gd name="connsiteX2" fmla="*/ 1005132 w 1005132"/>
                  <a:gd name="connsiteY2" fmla="*/ 85725 h 86677"/>
                  <a:gd name="connsiteX3" fmla="*/ 23104 w 1005132"/>
                  <a:gd name="connsiteY3" fmla="*/ 86677 h 86677"/>
                  <a:gd name="connsiteX4" fmla="*/ 0 w 1005132"/>
                  <a:gd name="connsiteY4" fmla="*/ 86677 h 86677"/>
                  <a:gd name="connsiteX5" fmla="*/ 0 w 1005132"/>
                  <a:gd name="connsiteY5" fmla="*/ 1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132" h="86677">
                    <a:moveTo>
                      <a:pt x="23104" y="0"/>
                    </a:moveTo>
                    <a:cubicBezTo>
                      <a:pt x="346002" y="0"/>
                      <a:pt x="669852" y="952"/>
                      <a:pt x="992750" y="952"/>
                    </a:cubicBezTo>
                    <a:cubicBezTo>
                      <a:pt x="945125" y="37147"/>
                      <a:pt x="993702" y="58102"/>
                      <a:pt x="1005132" y="85725"/>
                    </a:cubicBezTo>
                    <a:cubicBezTo>
                      <a:pt x="677472" y="85725"/>
                      <a:pt x="350764" y="86677"/>
                      <a:pt x="23104" y="86677"/>
                    </a:cubicBezTo>
                    <a:lnTo>
                      <a:pt x="0" y="86677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31">
              <a:extLst>
                <a:ext uri="{FF2B5EF4-FFF2-40B4-BE49-F238E27FC236}">
                  <a16:creationId xmlns:a16="http://schemas.microsoft.com/office/drawing/2014/main" id="{CC945FE6-6457-4172-9784-FF6DD694A3DE}"/>
                </a:ext>
              </a:extLst>
            </p:cNvPr>
            <p:cNvGrpSpPr/>
            <p:nvPr/>
          </p:nvGrpSpPr>
          <p:grpSpPr>
            <a:xfrm flipH="1">
              <a:off x="4093096" y="166355"/>
              <a:ext cx="1380997" cy="6521178"/>
              <a:chOff x="3110466" y="133287"/>
              <a:chExt cx="1380997" cy="6521178"/>
            </a:xfrm>
          </p:grpSpPr>
          <p:sp>
            <p:nvSpPr>
              <p:cNvPr id="13" name="Freeform: Shape 132">
                <a:extLst>
                  <a:ext uri="{FF2B5EF4-FFF2-40B4-BE49-F238E27FC236}">
                    <a16:creationId xmlns:a16="http://schemas.microsoft.com/office/drawing/2014/main" id="{18D6B112-2182-4E55-8912-36C49DE51721}"/>
                  </a:ext>
                </a:extLst>
              </p:cNvPr>
              <p:cNvSpPr/>
              <p:nvPr/>
            </p:nvSpPr>
            <p:spPr>
              <a:xfrm>
                <a:off x="3110466" y="133287"/>
                <a:ext cx="1380997" cy="6521178"/>
              </a:xfrm>
              <a:custGeom>
                <a:avLst/>
                <a:gdLst>
                  <a:gd name="connsiteX0" fmla="*/ 33094 w 1379929"/>
                  <a:gd name="connsiteY0" fmla="*/ 2268 h 6522842"/>
                  <a:gd name="connsiteX1" fmla="*/ 408379 w 1379929"/>
                  <a:gd name="connsiteY1" fmla="*/ 9888 h 6522842"/>
                  <a:gd name="connsiteX2" fmla="*/ 500771 w 1379929"/>
                  <a:gd name="connsiteY2" fmla="*/ 107043 h 6522842"/>
                  <a:gd name="connsiteX3" fmla="*/ 508392 w 1379929"/>
                  <a:gd name="connsiteY3" fmla="*/ 387078 h 6522842"/>
                  <a:gd name="connsiteX4" fmla="*/ 500771 w 1379929"/>
                  <a:gd name="connsiteY4" fmla="*/ 967150 h 6522842"/>
                  <a:gd name="connsiteX5" fmla="*/ 395044 w 1379929"/>
                  <a:gd name="connsiteY5" fmla="*/ 1118598 h 6522842"/>
                  <a:gd name="connsiteX6" fmla="*/ 366469 w 1379929"/>
                  <a:gd name="connsiteY6" fmla="*/ 1161460 h 6522842"/>
                  <a:gd name="connsiteX7" fmla="*/ 384567 w 1379929"/>
                  <a:gd name="connsiteY7" fmla="*/ 1321480 h 6522842"/>
                  <a:gd name="connsiteX8" fmla="*/ 451242 w 1379929"/>
                  <a:gd name="connsiteY8" fmla="*/ 1371963 h 6522842"/>
                  <a:gd name="connsiteX9" fmla="*/ 708417 w 1379929"/>
                  <a:gd name="connsiteY9" fmla="*/ 1436733 h 6522842"/>
                  <a:gd name="connsiteX10" fmla="*/ 799857 w 1379929"/>
                  <a:gd name="connsiteY10" fmla="*/ 1486263 h 6522842"/>
                  <a:gd name="connsiteX11" fmla="*/ 867484 w 1379929"/>
                  <a:gd name="connsiteY11" fmla="*/ 1693908 h 6522842"/>
                  <a:gd name="connsiteX12" fmla="*/ 747469 w 1379929"/>
                  <a:gd name="connsiteY12" fmla="*/ 1931080 h 6522842"/>
                  <a:gd name="connsiteX13" fmla="*/ 511249 w 1379929"/>
                  <a:gd name="connsiteY13" fmla="*/ 2343513 h 6522842"/>
                  <a:gd name="connsiteX14" fmla="*/ 516964 w 1379929"/>
                  <a:gd name="connsiteY14" fmla="*/ 2436859 h 6522842"/>
                  <a:gd name="connsiteX15" fmla="*/ 500771 w 1379929"/>
                  <a:gd name="connsiteY15" fmla="*/ 2573065 h 6522842"/>
                  <a:gd name="connsiteX16" fmla="*/ 457909 w 1379929"/>
                  <a:gd name="connsiteY16" fmla="*/ 2602593 h 6522842"/>
                  <a:gd name="connsiteX17" fmla="*/ 470292 w 1379929"/>
                  <a:gd name="connsiteY17" fmla="*/ 2741658 h 6522842"/>
                  <a:gd name="connsiteX18" fmla="*/ 551254 w 1379929"/>
                  <a:gd name="connsiteY18" fmla="*/ 2832145 h 6522842"/>
                  <a:gd name="connsiteX19" fmla="*/ 596021 w 1379929"/>
                  <a:gd name="connsiteY19" fmla="*/ 2892153 h 6522842"/>
                  <a:gd name="connsiteX20" fmla="*/ 634121 w 1379929"/>
                  <a:gd name="connsiteY20" fmla="*/ 3030265 h 6522842"/>
                  <a:gd name="connsiteX21" fmla="*/ 532204 w 1379929"/>
                  <a:gd name="connsiteY21" fmla="*/ 3109323 h 6522842"/>
                  <a:gd name="connsiteX22" fmla="*/ 504582 w 1379929"/>
                  <a:gd name="connsiteY22" fmla="*/ 3114085 h 6522842"/>
                  <a:gd name="connsiteX23" fmla="*/ 404569 w 1379929"/>
                  <a:gd name="connsiteY23" fmla="*/ 3214098 h 6522842"/>
                  <a:gd name="connsiteX24" fmla="*/ 415046 w 1379929"/>
                  <a:gd name="connsiteY24" fmla="*/ 3717970 h 6522842"/>
                  <a:gd name="connsiteX25" fmla="*/ 451242 w 1379929"/>
                  <a:gd name="connsiteY25" fmla="*/ 4249465 h 6522842"/>
                  <a:gd name="connsiteX26" fmla="*/ 610309 w 1379929"/>
                  <a:gd name="connsiteY26" fmla="*/ 5068615 h 6522842"/>
                  <a:gd name="connsiteX27" fmla="*/ 676032 w 1379929"/>
                  <a:gd name="connsiteY27" fmla="*/ 5122908 h 6522842"/>
                  <a:gd name="connsiteX28" fmla="*/ 760804 w 1379929"/>
                  <a:gd name="connsiteY28" fmla="*/ 5131480 h 6522842"/>
                  <a:gd name="connsiteX29" fmla="*/ 838909 w 1379929"/>
                  <a:gd name="connsiteY29" fmla="*/ 5221968 h 6522842"/>
                  <a:gd name="connsiteX30" fmla="*/ 835099 w 1379929"/>
                  <a:gd name="connsiteY30" fmla="*/ 5398180 h 6522842"/>
                  <a:gd name="connsiteX31" fmla="*/ 859864 w 1379929"/>
                  <a:gd name="connsiteY31" fmla="*/ 5463903 h 6522842"/>
                  <a:gd name="connsiteX32" fmla="*/ 1063699 w 1379929"/>
                  <a:gd name="connsiteY32" fmla="*/ 5642021 h 6522842"/>
                  <a:gd name="connsiteX33" fmla="*/ 1198954 w 1379929"/>
                  <a:gd name="connsiteY33" fmla="*/ 5750605 h 6522842"/>
                  <a:gd name="connsiteX34" fmla="*/ 1304682 w 1379929"/>
                  <a:gd name="connsiteY34" fmla="*/ 5853475 h 6522842"/>
                  <a:gd name="connsiteX35" fmla="*/ 1336114 w 1379929"/>
                  <a:gd name="connsiteY35" fmla="*/ 6101125 h 6522842"/>
                  <a:gd name="connsiteX36" fmla="*/ 1295529 w 1379929"/>
                  <a:gd name="connsiteY36" fmla="*/ 6172786 h 6522842"/>
                  <a:gd name="connsiteX37" fmla="*/ 1297791 w 1379929"/>
                  <a:gd name="connsiteY37" fmla="*/ 6200330 h 6522842"/>
                  <a:gd name="connsiteX38" fmla="*/ 1306587 w 1379929"/>
                  <a:gd name="connsiteY38" fmla="*/ 6202089 h 6522842"/>
                  <a:gd name="connsiteX39" fmla="*/ 1358826 w 1379929"/>
                  <a:gd name="connsiteY39" fmla="*/ 6256338 h 6522842"/>
                  <a:gd name="connsiteX40" fmla="*/ 1359914 w 1379929"/>
                  <a:gd name="connsiteY40" fmla="*/ 6284611 h 6522842"/>
                  <a:gd name="connsiteX41" fmla="*/ 1366266 w 1379929"/>
                  <a:gd name="connsiteY41" fmla="*/ 6289468 h 6522842"/>
                  <a:gd name="connsiteX42" fmla="*/ 1379929 w 1379929"/>
                  <a:gd name="connsiteY42" fmla="*/ 6342108 h 6522842"/>
                  <a:gd name="connsiteX43" fmla="*/ 1219909 w 1379929"/>
                  <a:gd name="connsiteY43" fmla="*/ 6521178 h 6522842"/>
                  <a:gd name="connsiteX44" fmla="*/ 903679 w 1379929"/>
                  <a:gd name="connsiteY44" fmla="*/ 6514511 h 6522842"/>
                  <a:gd name="connsiteX45" fmla="*/ 87386 w 1379929"/>
                  <a:gd name="connsiteY45" fmla="*/ 6503081 h 6522842"/>
                  <a:gd name="connsiteX46" fmla="*/ 31189 w 1379929"/>
                  <a:gd name="connsiteY46" fmla="*/ 6498318 h 6522842"/>
                  <a:gd name="connsiteX47" fmla="*/ 16723 w 1379929"/>
                  <a:gd name="connsiteY47" fmla="*/ 6337584 h 6522842"/>
                  <a:gd name="connsiteX48" fmla="*/ 28615 w 1379929"/>
                  <a:gd name="connsiteY48" fmla="*/ 6286862 h 6522842"/>
                  <a:gd name="connsiteX49" fmla="*/ 0 w 1379929"/>
                  <a:gd name="connsiteY49" fmla="*/ 6286862 h 6522842"/>
                  <a:gd name="connsiteX50" fmla="*/ 0 w 1379929"/>
                  <a:gd name="connsiteY50" fmla="*/ 6199306 h 6522842"/>
                  <a:gd name="connsiteX51" fmla="*/ 23712 w 1379929"/>
                  <a:gd name="connsiteY51" fmla="*/ 6199252 h 6522842"/>
                  <a:gd name="connsiteX52" fmla="*/ 15949 w 1379929"/>
                  <a:gd name="connsiteY52" fmla="*/ 6183160 h 6522842"/>
                  <a:gd name="connsiteX53" fmla="*/ 13092 w 1379929"/>
                  <a:gd name="connsiteY53" fmla="*/ 6157323 h 6522842"/>
                  <a:gd name="connsiteX54" fmla="*/ 12139 w 1379929"/>
                  <a:gd name="connsiteY54" fmla="*/ 6100173 h 6522842"/>
                  <a:gd name="connsiteX55" fmla="*/ 12139 w 1379929"/>
                  <a:gd name="connsiteY55" fmla="*/ 110853 h 6522842"/>
                  <a:gd name="connsiteX56" fmla="*/ 33094 w 1379929"/>
                  <a:gd name="connsiteY56" fmla="*/ 2268 h 6522842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23712 w 1379929"/>
                  <a:gd name="connsiteY51" fmla="*/ 6199252 h 6521178"/>
                  <a:gd name="connsiteX52" fmla="*/ 13092 w 1379929"/>
                  <a:gd name="connsiteY52" fmla="*/ 6157323 h 6521178"/>
                  <a:gd name="connsiteX53" fmla="*/ 12139 w 1379929"/>
                  <a:gd name="connsiteY53" fmla="*/ 6100173 h 6521178"/>
                  <a:gd name="connsiteX54" fmla="*/ 12139 w 1379929"/>
                  <a:gd name="connsiteY54" fmla="*/ 110853 h 6521178"/>
                  <a:gd name="connsiteX55" fmla="*/ 33094 w 1379929"/>
                  <a:gd name="connsiteY55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3092 w 1379929"/>
                  <a:gd name="connsiteY51" fmla="*/ 6157323 h 6521178"/>
                  <a:gd name="connsiteX52" fmla="*/ 12139 w 1379929"/>
                  <a:gd name="connsiteY52" fmla="*/ 6100173 h 6521178"/>
                  <a:gd name="connsiteX53" fmla="*/ 12139 w 1379929"/>
                  <a:gd name="connsiteY53" fmla="*/ 110853 h 6521178"/>
                  <a:gd name="connsiteX54" fmla="*/ 33094 w 1379929"/>
                  <a:gd name="connsiteY54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0 w 1379929"/>
                  <a:gd name="connsiteY50" fmla="*/ 6199306 h 6521178"/>
                  <a:gd name="connsiteX51" fmla="*/ 12139 w 1379929"/>
                  <a:gd name="connsiteY51" fmla="*/ 6100173 h 6521178"/>
                  <a:gd name="connsiteX52" fmla="*/ 12139 w 1379929"/>
                  <a:gd name="connsiteY52" fmla="*/ 110853 h 6521178"/>
                  <a:gd name="connsiteX53" fmla="*/ 33094 w 1379929"/>
                  <a:gd name="connsiteY53" fmla="*/ 2268 h 6521178"/>
                  <a:gd name="connsiteX0" fmla="*/ 33094 w 1379929"/>
                  <a:gd name="connsiteY0" fmla="*/ 2268 h 6521178"/>
                  <a:gd name="connsiteX1" fmla="*/ 408379 w 1379929"/>
                  <a:gd name="connsiteY1" fmla="*/ 9888 h 6521178"/>
                  <a:gd name="connsiteX2" fmla="*/ 500771 w 1379929"/>
                  <a:gd name="connsiteY2" fmla="*/ 107043 h 6521178"/>
                  <a:gd name="connsiteX3" fmla="*/ 508392 w 1379929"/>
                  <a:gd name="connsiteY3" fmla="*/ 387078 h 6521178"/>
                  <a:gd name="connsiteX4" fmla="*/ 500771 w 1379929"/>
                  <a:gd name="connsiteY4" fmla="*/ 967150 h 6521178"/>
                  <a:gd name="connsiteX5" fmla="*/ 395044 w 1379929"/>
                  <a:gd name="connsiteY5" fmla="*/ 1118598 h 6521178"/>
                  <a:gd name="connsiteX6" fmla="*/ 366469 w 1379929"/>
                  <a:gd name="connsiteY6" fmla="*/ 1161460 h 6521178"/>
                  <a:gd name="connsiteX7" fmla="*/ 384567 w 1379929"/>
                  <a:gd name="connsiteY7" fmla="*/ 1321480 h 6521178"/>
                  <a:gd name="connsiteX8" fmla="*/ 451242 w 1379929"/>
                  <a:gd name="connsiteY8" fmla="*/ 1371963 h 6521178"/>
                  <a:gd name="connsiteX9" fmla="*/ 708417 w 1379929"/>
                  <a:gd name="connsiteY9" fmla="*/ 1436733 h 6521178"/>
                  <a:gd name="connsiteX10" fmla="*/ 799857 w 1379929"/>
                  <a:gd name="connsiteY10" fmla="*/ 1486263 h 6521178"/>
                  <a:gd name="connsiteX11" fmla="*/ 867484 w 1379929"/>
                  <a:gd name="connsiteY11" fmla="*/ 1693908 h 6521178"/>
                  <a:gd name="connsiteX12" fmla="*/ 747469 w 1379929"/>
                  <a:gd name="connsiteY12" fmla="*/ 1931080 h 6521178"/>
                  <a:gd name="connsiteX13" fmla="*/ 511249 w 1379929"/>
                  <a:gd name="connsiteY13" fmla="*/ 2343513 h 6521178"/>
                  <a:gd name="connsiteX14" fmla="*/ 516964 w 1379929"/>
                  <a:gd name="connsiteY14" fmla="*/ 2436859 h 6521178"/>
                  <a:gd name="connsiteX15" fmla="*/ 500771 w 1379929"/>
                  <a:gd name="connsiteY15" fmla="*/ 2573065 h 6521178"/>
                  <a:gd name="connsiteX16" fmla="*/ 457909 w 1379929"/>
                  <a:gd name="connsiteY16" fmla="*/ 2602593 h 6521178"/>
                  <a:gd name="connsiteX17" fmla="*/ 470292 w 1379929"/>
                  <a:gd name="connsiteY17" fmla="*/ 2741658 h 6521178"/>
                  <a:gd name="connsiteX18" fmla="*/ 551254 w 1379929"/>
                  <a:gd name="connsiteY18" fmla="*/ 2832145 h 6521178"/>
                  <a:gd name="connsiteX19" fmla="*/ 596021 w 1379929"/>
                  <a:gd name="connsiteY19" fmla="*/ 2892153 h 6521178"/>
                  <a:gd name="connsiteX20" fmla="*/ 634121 w 1379929"/>
                  <a:gd name="connsiteY20" fmla="*/ 3030265 h 6521178"/>
                  <a:gd name="connsiteX21" fmla="*/ 532204 w 1379929"/>
                  <a:gd name="connsiteY21" fmla="*/ 3109323 h 6521178"/>
                  <a:gd name="connsiteX22" fmla="*/ 504582 w 1379929"/>
                  <a:gd name="connsiteY22" fmla="*/ 3114085 h 6521178"/>
                  <a:gd name="connsiteX23" fmla="*/ 404569 w 1379929"/>
                  <a:gd name="connsiteY23" fmla="*/ 3214098 h 6521178"/>
                  <a:gd name="connsiteX24" fmla="*/ 415046 w 1379929"/>
                  <a:gd name="connsiteY24" fmla="*/ 3717970 h 6521178"/>
                  <a:gd name="connsiteX25" fmla="*/ 451242 w 1379929"/>
                  <a:gd name="connsiteY25" fmla="*/ 4249465 h 6521178"/>
                  <a:gd name="connsiteX26" fmla="*/ 610309 w 1379929"/>
                  <a:gd name="connsiteY26" fmla="*/ 5068615 h 6521178"/>
                  <a:gd name="connsiteX27" fmla="*/ 676032 w 1379929"/>
                  <a:gd name="connsiteY27" fmla="*/ 5122908 h 6521178"/>
                  <a:gd name="connsiteX28" fmla="*/ 760804 w 1379929"/>
                  <a:gd name="connsiteY28" fmla="*/ 5131480 h 6521178"/>
                  <a:gd name="connsiteX29" fmla="*/ 838909 w 1379929"/>
                  <a:gd name="connsiteY29" fmla="*/ 5221968 h 6521178"/>
                  <a:gd name="connsiteX30" fmla="*/ 835099 w 1379929"/>
                  <a:gd name="connsiteY30" fmla="*/ 5398180 h 6521178"/>
                  <a:gd name="connsiteX31" fmla="*/ 859864 w 1379929"/>
                  <a:gd name="connsiteY31" fmla="*/ 5463903 h 6521178"/>
                  <a:gd name="connsiteX32" fmla="*/ 1063699 w 1379929"/>
                  <a:gd name="connsiteY32" fmla="*/ 5642021 h 6521178"/>
                  <a:gd name="connsiteX33" fmla="*/ 1198954 w 1379929"/>
                  <a:gd name="connsiteY33" fmla="*/ 5750605 h 6521178"/>
                  <a:gd name="connsiteX34" fmla="*/ 1304682 w 1379929"/>
                  <a:gd name="connsiteY34" fmla="*/ 5853475 h 6521178"/>
                  <a:gd name="connsiteX35" fmla="*/ 1336114 w 1379929"/>
                  <a:gd name="connsiteY35" fmla="*/ 6101125 h 6521178"/>
                  <a:gd name="connsiteX36" fmla="*/ 1295529 w 1379929"/>
                  <a:gd name="connsiteY36" fmla="*/ 6172786 h 6521178"/>
                  <a:gd name="connsiteX37" fmla="*/ 1297791 w 1379929"/>
                  <a:gd name="connsiteY37" fmla="*/ 6200330 h 6521178"/>
                  <a:gd name="connsiteX38" fmla="*/ 1306587 w 1379929"/>
                  <a:gd name="connsiteY38" fmla="*/ 6202089 h 6521178"/>
                  <a:gd name="connsiteX39" fmla="*/ 1358826 w 1379929"/>
                  <a:gd name="connsiteY39" fmla="*/ 6256338 h 6521178"/>
                  <a:gd name="connsiteX40" fmla="*/ 1359914 w 1379929"/>
                  <a:gd name="connsiteY40" fmla="*/ 6284611 h 6521178"/>
                  <a:gd name="connsiteX41" fmla="*/ 1366266 w 1379929"/>
                  <a:gd name="connsiteY41" fmla="*/ 6289468 h 6521178"/>
                  <a:gd name="connsiteX42" fmla="*/ 1379929 w 1379929"/>
                  <a:gd name="connsiteY42" fmla="*/ 6342108 h 6521178"/>
                  <a:gd name="connsiteX43" fmla="*/ 1219909 w 1379929"/>
                  <a:gd name="connsiteY43" fmla="*/ 6521178 h 6521178"/>
                  <a:gd name="connsiteX44" fmla="*/ 903679 w 1379929"/>
                  <a:gd name="connsiteY44" fmla="*/ 6514511 h 6521178"/>
                  <a:gd name="connsiteX45" fmla="*/ 87386 w 1379929"/>
                  <a:gd name="connsiteY45" fmla="*/ 6503081 h 6521178"/>
                  <a:gd name="connsiteX46" fmla="*/ 31189 w 1379929"/>
                  <a:gd name="connsiteY46" fmla="*/ 6498318 h 6521178"/>
                  <a:gd name="connsiteX47" fmla="*/ 16723 w 1379929"/>
                  <a:gd name="connsiteY47" fmla="*/ 6337584 h 6521178"/>
                  <a:gd name="connsiteX48" fmla="*/ 28615 w 1379929"/>
                  <a:gd name="connsiteY48" fmla="*/ 6286862 h 6521178"/>
                  <a:gd name="connsiteX49" fmla="*/ 0 w 1379929"/>
                  <a:gd name="connsiteY49" fmla="*/ 6286862 h 6521178"/>
                  <a:gd name="connsiteX50" fmla="*/ 12139 w 1379929"/>
                  <a:gd name="connsiteY50" fmla="*/ 6100173 h 6521178"/>
                  <a:gd name="connsiteX51" fmla="*/ 12139 w 1379929"/>
                  <a:gd name="connsiteY51" fmla="*/ 110853 h 6521178"/>
                  <a:gd name="connsiteX52" fmla="*/ 33094 w 1379929"/>
                  <a:gd name="connsiteY52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16476 w 1367790"/>
                  <a:gd name="connsiteY48" fmla="*/ 6286862 h 6521178"/>
                  <a:gd name="connsiteX49" fmla="*/ 0 w 1367790"/>
                  <a:gd name="connsiteY49" fmla="*/ 6100173 h 6521178"/>
                  <a:gd name="connsiteX50" fmla="*/ 0 w 1367790"/>
                  <a:gd name="connsiteY50" fmla="*/ 110853 h 6521178"/>
                  <a:gd name="connsiteX51" fmla="*/ 20955 w 1367790"/>
                  <a:gd name="connsiteY51" fmla="*/ 2268 h 6521178"/>
                  <a:gd name="connsiteX0" fmla="*/ 20955 w 1367790"/>
                  <a:gd name="connsiteY0" fmla="*/ 2268 h 6521178"/>
                  <a:gd name="connsiteX1" fmla="*/ 396240 w 1367790"/>
                  <a:gd name="connsiteY1" fmla="*/ 9888 h 6521178"/>
                  <a:gd name="connsiteX2" fmla="*/ 488632 w 1367790"/>
                  <a:gd name="connsiteY2" fmla="*/ 107043 h 6521178"/>
                  <a:gd name="connsiteX3" fmla="*/ 496253 w 1367790"/>
                  <a:gd name="connsiteY3" fmla="*/ 387078 h 6521178"/>
                  <a:gd name="connsiteX4" fmla="*/ 488632 w 1367790"/>
                  <a:gd name="connsiteY4" fmla="*/ 967150 h 6521178"/>
                  <a:gd name="connsiteX5" fmla="*/ 382905 w 1367790"/>
                  <a:gd name="connsiteY5" fmla="*/ 1118598 h 6521178"/>
                  <a:gd name="connsiteX6" fmla="*/ 354330 w 1367790"/>
                  <a:gd name="connsiteY6" fmla="*/ 1161460 h 6521178"/>
                  <a:gd name="connsiteX7" fmla="*/ 372428 w 1367790"/>
                  <a:gd name="connsiteY7" fmla="*/ 1321480 h 6521178"/>
                  <a:gd name="connsiteX8" fmla="*/ 439103 w 1367790"/>
                  <a:gd name="connsiteY8" fmla="*/ 1371963 h 6521178"/>
                  <a:gd name="connsiteX9" fmla="*/ 696278 w 1367790"/>
                  <a:gd name="connsiteY9" fmla="*/ 1436733 h 6521178"/>
                  <a:gd name="connsiteX10" fmla="*/ 787718 w 1367790"/>
                  <a:gd name="connsiteY10" fmla="*/ 1486263 h 6521178"/>
                  <a:gd name="connsiteX11" fmla="*/ 855345 w 1367790"/>
                  <a:gd name="connsiteY11" fmla="*/ 1693908 h 6521178"/>
                  <a:gd name="connsiteX12" fmla="*/ 735330 w 1367790"/>
                  <a:gd name="connsiteY12" fmla="*/ 1931080 h 6521178"/>
                  <a:gd name="connsiteX13" fmla="*/ 499110 w 1367790"/>
                  <a:gd name="connsiteY13" fmla="*/ 2343513 h 6521178"/>
                  <a:gd name="connsiteX14" fmla="*/ 504825 w 1367790"/>
                  <a:gd name="connsiteY14" fmla="*/ 2436859 h 6521178"/>
                  <a:gd name="connsiteX15" fmla="*/ 488632 w 1367790"/>
                  <a:gd name="connsiteY15" fmla="*/ 2573065 h 6521178"/>
                  <a:gd name="connsiteX16" fmla="*/ 445770 w 1367790"/>
                  <a:gd name="connsiteY16" fmla="*/ 2602593 h 6521178"/>
                  <a:gd name="connsiteX17" fmla="*/ 458153 w 1367790"/>
                  <a:gd name="connsiteY17" fmla="*/ 2741658 h 6521178"/>
                  <a:gd name="connsiteX18" fmla="*/ 539115 w 1367790"/>
                  <a:gd name="connsiteY18" fmla="*/ 2832145 h 6521178"/>
                  <a:gd name="connsiteX19" fmla="*/ 583882 w 1367790"/>
                  <a:gd name="connsiteY19" fmla="*/ 2892153 h 6521178"/>
                  <a:gd name="connsiteX20" fmla="*/ 621982 w 1367790"/>
                  <a:gd name="connsiteY20" fmla="*/ 3030265 h 6521178"/>
                  <a:gd name="connsiteX21" fmla="*/ 520065 w 1367790"/>
                  <a:gd name="connsiteY21" fmla="*/ 3109323 h 6521178"/>
                  <a:gd name="connsiteX22" fmla="*/ 492443 w 1367790"/>
                  <a:gd name="connsiteY22" fmla="*/ 3114085 h 6521178"/>
                  <a:gd name="connsiteX23" fmla="*/ 392430 w 1367790"/>
                  <a:gd name="connsiteY23" fmla="*/ 3214098 h 6521178"/>
                  <a:gd name="connsiteX24" fmla="*/ 402907 w 1367790"/>
                  <a:gd name="connsiteY24" fmla="*/ 3717970 h 6521178"/>
                  <a:gd name="connsiteX25" fmla="*/ 439103 w 1367790"/>
                  <a:gd name="connsiteY25" fmla="*/ 4249465 h 6521178"/>
                  <a:gd name="connsiteX26" fmla="*/ 598170 w 1367790"/>
                  <a:gd name="connsiteY26" fmla="*/ 5068615 h 6521178"/>
                  <a:gd name="connsiteX27" fmla="*/ 663893 w 1367790"/>
                  <a:gd name="connsiteY27" fmla="*/ 5122908 h 6521178"/>
                  <a:gd name="connsiteX28" fmla="*/ 748665 w 1367790"/>
                  <a:gd name="connsiteY28" fmla="*/ 5131480 h 6521178"/>
                  <a:gd name="connsiteX29" fmla="*/ 826770 w 1367790"/>
                  <a:gd name="connsiteY29" fmla="*/ 5221968 h 6521178"/>
                  <a:gd name="connsiteX30" fmla="*/ 822960 w 1367790"/>
                  <a:gd name="connsiteY30" fmla="*/ 5398180 h 6521178"/>
                  <a:gd name="connsiteX31" fmla="*/ 847725 w 1367790"/>
                  <a:gd name="connsiteY31" fmla="*/ 5463903 h 6521178"/>
                  <a:gd name="connsiteX32" fmla="*/ 1051560 w 1367790"/>
                  <a:gd name="connsiteY32" fmla="*/ 5642021 h 6521178"/>
                  <a:gd name="connsiteX33" fmla="*/ 1186815 w 1367790"/>
                  <a:gd name="connsiteY33" fmla="*/ 5750605 h 6521178"/>
                  <a:gd name="connsiteX34" fmla="*/ 1292543 w 1367790"/>
                  <a:gd name="connsiteY34" fmla="*/ 5853475 h 6521178"/>
                  <a:gd name="connsiteX35" fmla="*/ 1323975 w 1367790"/>
                  <a:gd name="connsiteY35" fmla="*/ 6101125 h 6521178"/>
                  <a:gd name="connsiteX36" fmla="*/ 1283390 w 1367790"/>
                  <a:gd name="connsiteY36" fmla="*/ 6172786 h 6521178"/>
                  <a:gd name="connsiteX37" fmla="*/ 1285652 w 1367790"/>
                  <a:gd name="connsiteY37" fmla="*/ 6200330 h 6521178"/>
                  <a:gd name="connsiteX38" fmla="*/ 1294448 w 1367790"/>
                  <a:gd name="connsiteY38" fmla="*/ 6202089 h 6521178"/>
                  <a:gd name="connsiteX39" fmla="*/ 1346687 w 1367790"/>
                  <a:gd name="connsiteY39" fmla="*/ 6256338 h 6521178"/>
                  <a:gd name="connsiteX40" fmla="*/ 1347775 w 1367790"/>
                  <a:gd name="connsiteY40" fmla="*/ 6284611 h 6521178"/>
                  <a:gd name="connsiteX41" fmla="*/ 1354127 w 1367790"/>
                  <a:gd name="connsiteY41" fmla="*/ 6289468 h 6521178"/>
                  <a:gd name="connsiteX42" fmla="*/ 1367790 w 1367790"/>
                  <a:gd name="connsiteY42" fmla="*/ 6342108 h 6521178"/>
                  <a:gd name="connsiteX43" fmla="*/ 1207770 w 1367790"/>
                  <a:gd name="connsiteY43" fmla="*/ 6521178 h 6521178"/>
                  <a:gd name="connsiteX44" fmla="*/ 891540 w 1367790"/>
                  <a:gd name="connsiteY44" fmla="*/ 6514511 h 6521178"/>
                  <a:gd name="connsiteX45" fmla="*/ 75247 w 1367790"/>
                  <a:gd name="connsiteY45" fmla="*/ 6503081 h 6521178"/>
                  <a:gd name="connsiteX46" fmla="*/ 19050 w 1367790"/>
                  <a:gd name="connsiteY46" fmla="*/ 6498318 h 6521178"/>
                  <a:gd name="connsiteX47" fmla="*/ 4584 w 1367790"/>
                  <a:gd name="connsiteY47" fmla="*/ 6337584 h 6521178"/>
                  <a:gd name="connsiteX48" fmla="*/ 0 w 1367790"/>
                  <a:gd name="connsiteY48" fmla="*/ 6100173 h 6521178"/>
                  <a:gd name="connsiteX49" fmla="*/ 0 w 1367790"/>
                  <a:gd name="connsiteY49" fmla="*/ 110853 h 6521178"/>
                  <a:gd name="connsiteX50" fmla="*/ 20955 w 1367790"/>
                  <a:gd name="connsiteY50" fmla="*/ 2268 h 6521178"/>
                  <a:gd name="connsiteX0" fmla="*/ 20955 w 1367790"/>
                  <a:gd name="connsiteY0" fmla="*/ 2268 h 6682670"/>
                  <a:gd name="connsiteX1" fmla="*/ 396240 w 1367790"/>
                  <a:gd name="connsiteY1" fmla="*/ 9888 h 6682670"/>
                  <a:gd name="connsiteX2" fmla="*/ 488632 w 1367790"/>
                  <a:gd name="connsiteY2" fmla="*/ 107043 h 6682670"/>
                  <a:gd name="connsiteX3" fmla="*/ 496253 w 1367790"/>
                  <a:gd name="connsiteY3" fmla="*/ 387078 h 6682670"/>
                  <a:gd name="connsiteX4" fmla="*/ 488632 w 1367790"/>
                  <a:gd name="connsiteY4" fmla="*/ 967150 h 6682670"/>
                  <a:gd name="connsiteX5" fmla="*/ 382905 w 1367790"/>
                  <a:gd name="connsiteY5" fmla="*/ 1118598 h 6682670"/>
                  <a:gd name="connsiteX6" fmla="*/ 354330 w 1367790"/>
                  <a:gd name="connsiteY6" fmla="*/ 1161460 h 6682670"/>
                  <a:gd name="connsiteX7" fmla="*/ 372428 w 1367790"/>
                  <a:gd name="connsiteY7" fmla="*/ 1321480 h 6682670"/>
                  <a:gd name="connsiteX8" fmla="*/ 439103 w 1367790"/>
                  <a:gd name="connsiteY8" fmla="*/ 1371963 h 6682670"/>
                  <a:gd name="connsiteX9" fmla="*/ 696278 w 1367790"/>
                  <a:gd name="connsiteY9" fmla="*/ 1436733 h 6682670"/>
                  <a:gd name="connsiteX10" fmla="*/ 787718 w 1367790"/>
                  <a:gd name="connsiteY10" fmla="*/ 1486263 h 6682670"/>
                  <a:gd name="connsiteX11" fmla="*/ 855345 w 1367790"/>
                  <a:gd name="connsiteY11" fmla="*/ 1693908 h 6682670"/>
                  <a:gd name="connsiteX12" fmla="*/ 735330 w 1367790"/>
                  <a:gd name="connsiteY12" fmla="*/ 1931080 h 6682670"/>
                  <a:gd name="connsiteX13" fmla="*/ 499110 w 1367790"/>
                  <a:gd name="connsiteY13" fmla="*/ 2343513 h 6682670"/>
                  <a:gd name="connsiteX14" fmla="*/ 504825 w 1367790"/>
                  <a:gd name="connsiteY14" fmla="*/ 2436859 h 6682670"/>
                  <a:gd name="connsiteX15" fmla="*/ 488632 w 1367790"/>
                  <a:gd name="connsiteY15" fmla="*/ 2573065 h 6682670"/>
                  <a:gd name="connsiteX16" fmla="*/ 445770 w 1367790"/>
                  <a:gd name="connsiteY16" fmla="*/ 2602593 h 6682670"/>
                  <a:gd name="connsiteX17" fmla="*/ 458153 w 1367790"/>
                  <a:gd name="connsiteY17" fmla="*/ 2741658 h 6682670"/>
                  <a:gd name="connsiteX18" fmla="*/ 539115 w 1367790"/>
                  <a:gd name="connsiteY18" fmla="*/ 2832145 h 6682670"/>
                  <a:gd name="connsiteX19" fmla="*/ 583882 w 1367790"/>
                  <a:gd name="connsiteY19" fmla="*/ 2892153 h 6682670"/>
                  <a:gd name="connsiteX20" fmla="*/ 621982 w 1367790"/>
                  <a:gd name="connsiteY20" fmla="*/ 3030265 h 6682670"/>
                  <a:gd name="connsiteX21" fmla="*/ 520065 w 1367790"/>
                  <a:gd name="connsiteY21" fmla="*/ 3109323 h 6682670"/>
                  <a:gd name="connsiteX22" fmla="*/ 492443 w 1367790"/>
                  <a:gd name="connsiteY22" fmla="*/ 3114085 h 6682670"/>
                  <a:gd name="connsiteX23" fmla="*/ 392430 w 1367790"/>
                  <a:gd name="connsiteY23" fmla="*/ 3214098 h 6682670"/>
                  <a:gd name="connsiteX24" fmla="*/ 402907 w 1367790"/>
                  <a:gd name="connsiteY24" fmla="*/ 3717970 h 6682670"/>
                  <a:gd name="connsiteX25" fmla="*/ 439103 w 1367790"/>
                  <a:gd name="connsiteY25" fmla="*/ 4249465 h 6682670"/>
                  <a:gd name="connsiteX26" fmla="*/ 598170 w 1367790"/>
                  <a:gd name="connsiteY26" fmla="*/ 5068615 h 6682670"/>
                  <a:gd name="connsiteX27" fmla="*/ 663893 w 1367790"/>
                  <a:gd name="connsiteY27" fmla="*/ 5122908 h 6682670"/>
                  <a:gd name="connsiteX28" fmla="*/ 748665 w 1367790"/>
                  <a:gd name="connsiteY28" fmla="*/ 5131480 h 6682670"/>
                  <a:gd name="connsiteX29" fmla="*/ 826770 w 1367790"/>
                  <a:gd name="connsiteY29" fmla="*/ 5221968 h 6682670"/>
                  <a:gd name="connsiteX30" fmla="*/ 822960 w 1367790"/>
                  <a:gd name="connsiteY30" fmla="*/ 5398180 h 6682670"/>
                  <a:gd name="connsiteX31" fmla="*/ 847725 w 1367790"/>
                  <a:gd name="connsiteY31" fmla="*/ 5463903 h 6682670"/>
                  <a:gd name="connsiteX32" fmla="*/ 1051560 w 1367790"/>
                  <a:gd name="connsiteY32" fmla="*/ 5642021 h 6682670"/>
                  <a:gd name="connsiteX33" fmla="*/ 1186815 w 1367790"/>
                  <a:gd name="connsiteY33" fmla="*/ 5750605 h 6682670"/>
                  <a:gd name="connsiteX34" fmla="*/ 1292543 w 1367790"/>
                  <a:gd name="connsiteY34" fmla="*/ 5853475 h 6682670"/>
                  <a:gd name="connsiteX35" fmla="*/ 1323975 w 1367790"/>
                  <a:gd name="connsiteY35" fmla="*/ 6101125 h 6682670"/>
                  <a:gd name="connsiteX36" fmla="*/ 1283390 w 1367790"/>
                  <a:gd name="connsiteY36" fmla="*/ 6172786 h 6682670"/>
                  <a:gd name="connsiteX37" fmla="*/ 1285652 w 1367790"/>
                  <a:gd name="connsiteY37" fmla="*/ 6200330 h 6682670"/>
                  <a:gd name="connsiteX38" fmla="*/ 1294448 w 1367790"/>
                  <a:gd name="connsiteY38" fmla="*/ 6202089 h 6682670"/>
                  <a:gd name="connsiteX39" fmla="*/ 1346687 w 1367790"/>
                  <a:gd name="connsiteY39" fmla="*/ 6256338 h 6682670"/>
                  <a:gd name="connsiteX40" fmla="*/ 1347775 w 1367790"/>
                  <a:gd name="connsiteY40" fmla="*/ 6284611 h 6682670"/>
                  <a:gd name="connsiteX41" fmla="*/ 1354127 w 1367790"/>
                  <a:gd name="connsiteY41" fmla="*/ 6289468 h 6682670"/>
                  <a:gd name="connsiteX42" fmla="*/ 1367790 w 1367790"/>
                  <a:gd name="connsiteY42" fmla="*/ 6342108 h 6682670"/>
                  <a:gd name="connsiteX43" fmla="*/ 1207770 w 1367790"/>
                  <a:gd name="connsiteY43" fmla="*/ 6521178 h 6682670"/>
                  <a:gd name="connsiteX44" fmla="*/ 891540 w 1367790"/>
                  <a:gd name="connsiteY44" fmla="*/ 6514511 h 6682670"/>
                  <a:gd name="connsiteX45" fmla="*/ 75247 w 1367790"/>
                  <a:gd name="connsiteY45" fmla="*/ 6503081 h 6682670"/>
                  <a:gd name="connsiteX46" fmla="*/ 19050 w 1367790"/>
                  <a:gd name="connsiteY46" fmla="*/ 6498318 h 6682670"/>
                  <a:gd name="connsiteX47" fmla="*/ 0 w 1367790"/>
                  <a:gd name="connsiteY47" fmla="*/ 6100173 h 6682670"/>
                  <a:gd name="connsiteX48" fmla="*/ 0 w 1367790"/>
                  <a:gd name="connsiteY48" fmla="*/ 110853 h 6682670"/>
                  <a:gd name="connsiteX49" fmla="*/ 20955 w 1367790"/>
                  <a:gd name="connsiteY49" fmla="*/ 2268 h 6682670"/>
                  <a:gd name="connsiteX0" fmla="*/ 20965 w 1367800"/>
                  <a:gd name="connsiteY0" fmla="*/ 2268 h 6521178"/>
                  <a:gd name="connsiteX1" fmla="*/ 396250 w 1367800"/>
                  <a:gd name="connsiteY1" fmla="*/ 9888 h 6521178"/>
                  <a:gd name="connsiteX2" fmla="*/ 488642 w 1367800"/>
                  <a:gd name="connsiteY2" fmla="*/ 107043 h 6521178"/>
                  <a:gd name="connsiteX3" fmla="*/ 496263 w 1367800"/>
                  <a:gd name="connsiteY3" fmla="*/ 387078 h 6521178"/>
                  <a:gd name="connsiteX4" fmla="*/ 488642 w 1367800"/>
                  <a:gd name="connsiteY4" fmla="*/ 967150 h 6521178"/>
                  <a:gd name="connsiteX5" fmla="*/ 382915 w 1367800"/>
                  <a:gd name="connsiteY5" fmla="*/ 1118598 h 6521178"/>
                  <a:gd name="connsiteX6" fmla="*/ 354340 w 1367800"/>
                  <a:gd name="connsiteY6" fmla="*/ 1161460 h 6521178"/>
                  <a:gd name="connsiteX7" fmla="*/ 372438 w 1367800"/>
                  <a:gd name="connsiteY7" fmla="*/ 1321480 h 6521178"/>
                  <a:gd name="connsiteX8" fmla="*/ 439113 w 1367800"/>
                  <a:gd name="connsiteY8" fmla="*/ 1371963 h 6521178"/>
                  <a:gd name="connsiteX9" fmla="*/ 696288 w 1367800"/>
                  <a:gd name="connsiteY9" fmla="*/ 1436733 h 6521178"/>
                  <a:gd name="connsiteX10" fmla="*/ 787728 w 1367800"/>
                  <a:gd name="connsiteY10" fmla="*/ 1486263 h 6521178"/>
                  <a:gd name="connsiteX11" fmla="*/ 855355 w 1367800"/>
                  <a:gd name="connsiteY11" fmla="*/ 1693908 h 6521178"/>
                  <a:gd name="connsiteX12" fmla="*/ 735340 w 1367800"/>
                  <a:gd name="connsiteY12" fmla="*/ 1931080 h 6521178"/>
                  <a:gd name="connsiteX13" fmla="*/ 499120 w 1367800"/>
                  <a:gd name="connsiteY13" fmla="*/ 2343513 h 6521178"/>
                  <a:gd name="connsiteX14" fmla="*/ 504835 w 1367800"/>
                  <a:gd name="connsiteY14" fmla="*/ 2436859 h 6521178"/>
                  <a:gd name="connsiteX15" fmla="*/ 488642 w 1367800"/>
                  <a:gd name="connsiteY15" fmla="*/ 2573065 h 6521178"/>
                  <a:gd name="connsiteX16" fmla="*/ 445780 w 1367800"/>
                  <a:gd name="connsiteY16" fmla="*/ 2602593 h 6521178"/>
                  <a:gd name="connsiteX17" fmla="*/ 458163 w 1367800"/>
                  <a:gd name="connsiteY17" fmla="*/ 2741658 h 6521178"/>
                  <a:gd name="connsiteX18" fmla="*/ 539125 w 1367800"/>
                  <a:gd name="connsiteY18" fmla="*/ 2832145 h 6521178"/>
                  <a:gd name="connsiteX19" fmla="*/ 583892 w 1367800"/>
                  <a:gd name="connsiteY19" fmla="*/ 2892153 h 6521178"/>
                  <a:gd name="connsiteX20" fmla="*/ 621992 w 1367800"/>
                  <a:gd name="connsiteY20" fmla="*/ 3030265 h 6521178"/>
                  <a:gd name="connsiteX21" fmla="*/ 520075 w 1367800"/>
                  <a:gd name="connsiteY21" fmla="*/ 3109323 h 6521178"/>
                  <a:gd name="connsiteX22" fmla="*/ 492453 w 1367800"/>
                  <a:gd name="connsiteY22" fmla="*/ 3114085 h 6521178"/>
                  <a:gd name="connsiteX23" fmla="*/ 392440 w 1367800"/>
                  <a:gd name="connsiteY23" fmla="*/ 3214098 h 6521178"/>
                  <a:gd name="connsiteX24" fmla="*/ 402917 w 1367800"/>
                  <a:gd name="connsiteY24" fmla="*/ 3717970 h 6521178"/>
                  <a:gd name="connsiteX25" fmla="*/ 439113 w 1367800"/>
                  <a:gd name="connsiteY25" fmla="*/ 4249465 h 6521178"/>
                  <a:gd name="connsiteX26" fmla="*/ 598180 w 1367800"/>
                  <a:gd name="connsiteY26" fmla="*/ 5068615 h 6521178"/>
                  <a:gd name="connsiteX27" fmla="*/ 663903 w 1367800"/>
                  <a:gd name="connsiteY27" fmla="*/ 5122908 h 6521178"/>
                  <a:gd name="connsiteX28" fmla="*/ 748675 w 1367800"/>
                  <a:gd name="connsiteY28" fmla="*/ 5131480 h 6521178"/>
                  <a:gd name="connsiteX29" fmla="*/ 826780 w 1367800"/>
                  <a:gd name="connsiteY29" fmla="*/ 5221968 h 6521178"/>
                  <a:gd name="connsiteX30" fmla="*/ 822970 w 1367800"/>
                  <a:gd name="connsiteY30" fmla="*/ 5398180 h 6521178"/>
                  <a:gd name="connsiteX31" fmla="*/ 847735 w 1367800"/>
                  <a:gd name="connsiteY31" fmla="*/ 5463903 h 6521178"/>
                  <a:gd name="connsiteX32" fmla="*/ 1051570 w 1367800"/>
                  <a:gd name="connsiteY32" fmla="*/ 5642021 h 6521178"/>
                  <a:gd name="connsiteX33" fmla="*/ 1186825 w 1367800"/>
                  <a:gd name="connsiteY33" fmla="*/ 5750605 h 6521178"/>
                  <a:gd name="connsiteX34" fmla="*/ 1292553 w 1367800"/>
                  <a:gd name="connsiteY34" fmla="*/ 5853475 h 6521178"/>
                  <a:gd name="connsiteX35" fmla="*/ 1323985 w 1367800"/>
                  <a:gd name="connsiteY35" fmla="*/ 6101125 h 6521178"/>
                  <a:gd name="connsiteX36" fmla="*/ 1283400 w 1367800"/>
                  <a:gd name="connsiteY36" fmla="*/ 6172786 h 6521178"/>
                  <a:gd name="connsiteX37" fmla="*/ 1285662 w 1367800"/>
                  <a:gd name="connsiteY37" fmla="*/ 6200330 h 6521178"/>
                  <a:gd name="connsiteX38" fmla="*/ 1294458 w 1367800"/>
                  <a:gd name="connsiteY38" fmla="*/ 6202089 h 6521178"/>
                  <a:gd name="connsiteX39" fmla="*/ 1346697 w 1367800"/>
                  <a:gd name="connsiteY39" fmla="*/ 6256338 h 6521178"/>
                  <a:gd name="connsiteX40" fmla="*/ 1347785 w 1367800"/>
                  <a:gd name="connsiteY40" fmla="*/ 6284611 h 6521178"/>
                  <a:gd name="connsiteX41" fmla="*/ 1354137 w 1367800"/>
                  <a:gd name="connsiteY41" fmla="*/ 6289468 h 6521178"/>
                  <a:gd name="connsiteX42" fmla="*/ 1367800 w 1367800"/>
                  <a:gd name="connsiteY42" fmla="*/ 6342108 h 6521178"/>
                  <a:gd name="connsiteX43" fmla="*/ 1207780 w 1367800"/>
                  <a:gd name="connsiteY43" fmla="*/ 6521178 h 6521178"/>
                  <a:gd name="connsiteX44" fmla="*/ 891550 w 1367800"/>
                  <a:gd name="connsiteY44" fmla="*/ 6514511 h 6521178"/>
                  <a:gd name="connsiteX45" fmla="*/ 75257 w 1367800"/>
                  <a:gd name="connsiteY45" fmla="*/ 6503081 h 6521178"/>
                  <a:gd name="connsiteX46" fmla="*/ 19060 w 1367800"/>
                  <a:gd name="connsiteY46" fmla="*/ 6498318 h 6521178"/>
                  <a:gd name="connsiteX47" fmla="*/ 10 w 1367800"/>
                  <a:gd name="connsiteY47" fmla="*/ 110853 h 6521178"/>
                  <a:gd name="connsiteX48" fmla="*/ 20965 w 1367800"/>
                  <a:gd name="connsiteY48" fmla="*/ 2268 h 6521178"/>
                  <a:gd name="connsiteX0" fmla="*/ 25863 w 1372698"/>
                  <a:gd name="connsiteY0" fmla="*/ 2268 h 6521178"/>
                  <a:gd name="connsiteX1" fmla="*/ 401148 w 1372698"/>
                  <a:gd name="connsiteY1" fmla="*/ 9888 h 6521178"/>
                  <a:gd name="connsiteX2" fmla="*/ 493540 w 1372698"/>
                  <a:gd name="connsiteY2" fmla="*/ 107043 h 6521178"/>
                  <a:gd name="connsiteX3" fmla="*/ 501161 w 1372698"/>
                  <a:gd name="connsiteY3" fmla="*/ 387078 h 6521178"/>
                  <a:gd name="connsiteX4" fmla="*/ 493540 w 1372698"/>
                  <a:gd name="connsiteY4" fmla="*/ 967150 h 6521178"/>
                  <a:gd name="connsiteX5" fmla="*/ 387813 w 1372698"/>
                  <a:gd name="connsiteY5" fmla="*/ 1118598 h 6521178"/>
                  <a:gd name="connsiteX6" fmla="*/ 359238 w 1372698"/>
                  <a:gd name="connsiteY6" fmla="*/ 1161460 h 6521178"/>
                  <a:gd name="connsiteX7" fmla="*/ 377336 w 1372698"/>
                  <a:gd name="connsiteY7" fmla="*/ 1321480 h 6521178"/>
                  <a:gd name="connsiteX8" fmla="*/ 444011 w 1372698"/>
                  <a:gd name="connsiteY8" fmla="*/ 1371963 h 6521178"/>
                  <a:gd name="connsiteX9" fmla="*/ 701186 w 1372698"/>
                  <a:gd name="connsiteY9" fmla="*/ 1436733 h 6521178"/>
                  <a:gd name="connsiteX10" fmla="*/ 792626 w 1372698"/>
                  <a:gd name="connsiteY10" fmla="*/ 1486263 h 6521178"/>
                  <a:gd name="connsiteX11" fmla="*/ 860253 w 1372698"/>
                  <a:gd name="connsiteY11" fmla="*/ 1693908 h 6521178"/>
                  <a:gd name="connsiteX12" fmla="*/ 740238 w 1372698"/>
                  <a:gd name="connsiteY12" fmla="*/ 1931080 h 6521178"/>
                  <a:gd name="connsiteX13" fmla="*/ 504018 w 1372698"/>
                  <a:gd name="connsiteY13" fmla="*/ 2343513 h 6521178"/>
                  <a:gd name="connsiteX14" fmla="*/ 509733 w 1372698"/>
                  <a:gd name="connsiteY14" fmla="*/ 2436859 h 6521178"/>
                  <a:gd name="connsiteX15" fmla="*/ 493540 w 1372698"/>
                  <a:gd name="connsiteY15" fmla="*/ 2573065 h 6521178"/>
                  <a:gd name="connsiteX16" fmla="*/ 450678 w 1372698"/>
                  <a:gd name="connsiteY16" fmla="*/ 2602593 h 6521178"/>
                  <a:gd name="connsiteX17" fmla="*/ 463061 w 1372698"/>
                  <a:gd name="connsiteY17" fmla="*/ 2741658 h 6521178"/>
                  <a:gd name="connsiteX18" fmla="*/ 544023 w 1372698"/>
                  <a:gd name="connsiteY18" fmla="*/ 2832145 h 6521178"/>
                  <a:gd name="connsiteX19" fmla="*/ 588790 w 1372698"/>
                  <a:gd name="connsiteY19" fmla="*/ 2892153 h 6521178"/>
                  <a:gd name="connsiteX20" fmla="*/ 626890 w 1372698"/>
                  <a:gd name="connsiteY20" fmla="*/ 3030265 h 6521178"/>
                  <a:gd name="connsiteX21" fmla="*/ 524973 w 1372698"/>
                  <a:gd name="connsiteY21" fmla="*/ 3109323 h 6521178"/>
                  <a:gd name="connsiteX22" fmla="*/ 497351 w 1372698"/>
                  <a:gd name="connsiteY22" fmla="*/ 3114085 h 6521178"/>
                  <a:gd name="connsiteX23" fmla="*/ 397338 w 1372698"/>
                  <a:gd name="connsiteY23" fmla="*/ 3214098 h 6521178"/>
                  <a:gd name="connsiteX24" fmla="*/ 407815 w 1372698"/>
                  <a:gd name="connsiteY24" fmla="*/ 3717970 h 6521178"/>
                  <a:gd name="connsiteX25" fmla="*/ 444011 w 1372698"/>
                  <a:gd name="connsiteY25" fmla="*/ 4249465 h 6521178"/>
                  <a:gd name="connsiteX26" fmla="*/ 603078 w 1372698"/>
                  <a:gd name="connsiteY26" fmla="*/ 5068615 h 6521178"/>
                  <a:gd name="connsiteX27" fmla="*/ 668801 w 1372698"/>
                  <a:gd name="connsiteY27" fmla="*/ 5122908 h 6521178"/>
                  <a:gd name="connsiteX28" fmla="*/ 753573 w 1372698"/>
                  <a:gd name="connsiteY28" fmla="*/ 5131480 h 6521178"/>
                  <a:gd name="connsiteX29" fmla="*/ 831678 w 1372698"/>
                  <a:gd name="connsiteY29" fmla="*/ 5221968 h 6521178"/>
                  <a:gd name="connsiteX30" fmla="*/ 827868 w 1372698"/>
                  <a:gd name="connsiteY30" fmla="*/ 5398180 h 6521178"/>
                  <a:gd name="connsiteX31" fmla="*/ 852633 w 1372698"/>
                  <a:gd name="connsiteY31" fmla="*/ 5463903 h 6521178"/>
                  <a:gd name="connsiteX32" fmla="*/ 1056468 w 1372698"/>
                  <a:gd name="connsiteY32" fmla="*/ 5642021 h 6521178"/>
                  <a:gd name="connsiteX33" fmla="*/ 1191723 w 1372698"/>
                  <a:gd name="connsiteY33" fmla="*/ 5750605 h 6521178"/>
                  <a:gd name="connsiteX34" fmla="*/ 1297451 w 1372698"/>
                  <a:gd name="connsiteY34" fmla="*/ 5853475 h 6521178"/>
                  <a:gd name="connsiteX35" fmla="*/ 1328883 w 1372698"/>
                  <a:gd name="connsiteY35" fmla="*/ 6101125 h 6521178"/>
                  <a:gd name="connsiteX36" fmla="*/ 1288298 w 1372698"/>
                  <a:gd name="connsiteY36" fmla="*/ 6172786 h 6521178"/>
                  <a:gd name="connsiteX37" fmla="*/ 1290560 w 1372698"/>
                  <a:gd name="connsiteY37" fmla="*/ 6200330 h 6521178"/>
                  <a:gd name="connsiteX38" fmla="*/ 1299356 w 1372698"/>
                  <a:gd name="connsiteY38" fmla="*/ 6202089 h 6521178"/>
                  <a:gd name="connsiteX39" fmla="*/ 1351595 w 1372698"/>
                  <a:gd name="connsiteY39" fmla="*/ 6256338 h 6521178"/>
                  <a:gd name="connsiteX40" fmla="*/ 1352683 w 1372698"/>
                  <a:gd name="connsiteY40" fmla="*/ 6284611 h 6521178"/>
                  <a:gd name="connsiteX41" fmla="*/ 1359035 w 1372698"/>
                  <a:gd name="connsiteY41" fmla="*/ 6289468 h 6521178"/>
                  <a:gd name="connsiteX42" fmla="*/ 1372698 w 1372698"/>
                  <a:gd name="connsiteY42" fmla="*/ 6342108 h 6521178"/>
                  <a:gd name="connsiteX43" fmla="*/ 1212678 w 1372698"/>
                  <a:gd name="connsiteY43" fmla="*/ 6521178 h 6521178"/>
                  <a:gd name="connsiteX44" fmla="*/ 896448 w 1372698"/>
                  <a:gd name="connsiteY44" fmla="*/ 6514511 h 6521178"/>
                  <a:gd name="connsiteX45" fmla="*/ 80155 w 1372698"/>
                  <a:gd name="connsiteY45" fmla="*/ 6503081 h 6521178"/>
                  <a:gd name="connsiteX46" fmla="*/ 5928 w 1372698"/>
                  <a:gd name="connsiteY46" fmla="*/ 6503470 h 6521178"/>
                  <a:gd name="connsiteX47" fmla="*/ 4908 w 1372698"/>
                  <a:gd name="connsiteY47" fmla="*/ 110853 h 6521178"/>
                  <a:gd name="connsiteX48" fmla="*/ 25863 w 1372698"/>
                  <a:gd name="connsiteY48" fmla="*/ 2268 h 6521178"/>
                  <a:gd name="connsiteX0" fmla="*/ 36429 w 1383264"/>
                  <a:gd name="connsiteY0" fmla="*/ 2268 h 6521178"/>
                  <a:gd name="connsiteX1" fmla="*/ 411714 w 1383264"/>
                  <a:gd name="connsiteY1" fmla="*/ 9888 h 6521178"/>
                  <a:gd name="connsiteX2" fmla="*/ 504106 w 1383264"/>
                  <a:gd name="connsiteY2" fmla="*/ 107043 h 6521178"/>
                  <a:gd name="connsiteX3" fmla="*/ 511727 w 1383264"/>
                  <a:gd name="connsiteY3" fmla="*/ 387078 h 6521178"/>
                  <a:gd name="connsiteX4" fmla="*/ 504106 w 1383264"/>
                  <a:gd name="connsiteY4" fmla="*/ 967150 h 6521178"/>
                  <a:gd name="connsiteX5" fmla="*/ 398379 w 1383264"/>
                  <a:gd name="connsiteY5" fmla="*/ 1118598 h 6521178"/>
                  <a:gd name="connsiteX6" fmla="*/ 369804 w 1383264"/>
                  <a:gd name="connsiteY6" fmla="*/ 1161460 h 6521178"/>
                  <a:gd name="connsiteX7" fmla="*/ 387902 w 1383264"/>
                  <a:gd name="connsiteY7" fmla="*/ 1321480 h 6521178"/>
                  <a:gd name="connsiteX8" fmla="*/ 454577 w 1383264"/>
                  <a:gd name="connsiteY8" fmla="*/ 1371963 h 6521178"/>
                  <a:gd name="connsiteX9" fmla="*/ 711752 w 1383264"/>
                  <a:gd name="connsiteY9" fmla="*/ 1436733 h 6521178"/>
                  <a:gd name="connsiteX10" fmla="*/ 803192 w 1383264"/>
                  <a:gd name="connsiteY10" fmla="*/ 1486263 h 6521178"/>
                  <a:gd name="connsiteX11" fmla="*/ 870819 w 1383264"/>
                  <a:gd name="connsiteY11" fmla="*/ 1693908 h 6521178"/>
                  <a:gd name="connsiteX12" fmla="*/ 750804 w 1383264"/>
                  <a:gd name="connsiteY12" fmla="*/ 1931080 h 6521178"/>
                  <a:gd name="connsiteX13" fmla="*/ 514584 w 1383264"/>
                  <a:gd name="connsiteY13" fmla="*/ 2343513 h 6521178"/>
                  <a:gd name="connsiteX14" fmla="*/ 520299 w 1383264"/>
                  <a:gd name="connsiteY14" fmla="*/ 2436859 h 6521178"/>
                  <a:gd name="connsiteX15" fmla="*/ 504106 w 1383264"/>
                  <a:gd name="connsiteY15" fmla="*/ 2573065 h 6521178"/>
                  <a:gd name="connsiteX16" fmla="*/ 461244 w 1383264"/>
                  <a:gd name="connsiteY16" fmla="*/ 2602593 h 6521178"/>
                  <a:gd name="connsiteX17" fmla="*/ 473627 w 1383264"/>
                  <a:gd name="connsiteY17" fmla="*/ 2741658 h 6521178"/>
                  <a:gd name="connsiteX18" fmla="*/ 554589 w 1383264"/>
                  <a:gd name="connsiteY18" fmla="*/ 2832145 h 6521178"/>
                  <a:gd name="connsiteX19" fmla="*/ 599356 w 1383264"/>
                  <a:gd name="connsiteY19" fmla="*/ 2892153 h 6521178"/>
                  <a:gd name="connsiteX20" fmla="*/ 637456 w 1383264"/>
                  <a:gd name="connsiteY20" fmla="*/ 3030265 h 6521178"/>
                  <a:gd name="connsiteX21" fmla="*/ 535539 w 1383264"/>
                  <a:gd name="connsiteY21" fmla="*/ 3109323 h 6521178"/>
                  <a:gd name="connsiteX22" fmla="*/ 507917 w 1383264"/>
                  <a:gd name="connsiteY22" fmla="*/ 3114085 h 6521178"/>
                  <a:gd name="connsiteX23" fmla="*/ 407904 w 1383264"/>
                  <a:gd name="connsiteY23" fmla="*/ 3214098 h 6521178"/>
                  <a:gd name="connsiteX24" fmla="*/ 418381 w 1383264"/>
                  <a:gd name="connsiteY24" fmla="*/ 3717970 h 6521178"/>
                  <a:gd name="connsiteX25" fmla="*/ 454577 w 1383264"/>
                  <a:gd name="connsiteY25" fmla="*/ 4249465 h 6521178"/>
                  <a:gd name="connsiteX26" fmla="*/ 613644 w 1383264"/>
                  <a:gd name="connsiteY26" fmla="*/ 5068615 h 6521178"/>
                  <a:gd name="connsiteX27" fmla="*/ 679367 w 1383264"/>
                  <a:gd name="connsiteY27" fmla="*/ 5122908 h 6521178"/>
                  <a:gd name="connsiteX28" fmla="*/ 764139 w 1383264"/>
                  <a:gd name="connsiteY28" fmla="*/ 5131480 h 6521178"/>
                  <a:gd name="connsiteX29" fmla="*/ 842244 w 1383264"/>
                  <a:gd name="connsiteY29" fmla="*/ 5221968 h 6521178"/>
                  <a:gd name="connsiteX30" fmla="*/ 838434 w 1383264"/>
                  <a:gd name="connsiteY30" fmla="*/ 5398180 h 6521178"/>
                  <a:gd name="connsiteX31" fmla="*/ 863199 w 1383264"/>
                  <a:gd name="connsiteY31" fmla="*/ 5463903 h 6521178"/>
                  <a:gd name="connsiteX32" fmla="*/ 1067034 w 1383264"/>
                  <a:gd name="connsiteY32" fmla="*/ 5642021 h 6521178"/>
                  <a:gd name="connsiteX33" fmla="*/ 1202289 w 1383264"/>
                  <a:gd name="connsiteY33" fmla="*/ 5750605 h 6521178"/>
                  <a:gd name="connsiteX34" fmla="*/ 1308017 w 1383264"/>
                  <a:gd name="connsiteY34" fmla="*/ 5853475 h 6521178"/>
                  <a:gd name="connsiteX35" fmla="*/ 1339449 w 1383264"/>
                  <a:gd name="connsiteY35" fmla="*/ 6101125 h 6521178"/>
                  <a:gd name="connsiteX36" fmla="*/ 1298864 w 1383264"/>
                  <a:gd name="connsiteY36" fmla="*/ 6172786 h 6521178"/>
                  <a:gd name="connsiteX37" fmla="*/ 1301126 w 1383264"/>
                  <a:gd name="connsiteY37" fmla="*/ 6200330 h 6521178"/>
                  <a:gd name="connsiteX38" fmla="*/ 1309922 w 1383264"/>
                  <a:gd name="connsiteY38" fmla="*/ 6202089 h 6521178"/>
                  <a:gd name="connsiteX39" fmla="*/ 1362161 w 1383264"/>
                  <a:gd name="connsiteY39" fmla="*/ 6256338 h 6521178"/>
                  <a:gd name="connsiteX40" fmla="*/ 1363249 w 1383264"/>
                  <a:gd name="connsiteY40" fmla="*/ 6284611 h 6521178"/>
                  <a:gd name="connsiteX41" fmla="*/ 1369601 w 1383264"/>
                  <a:gd name="connsiteY41" fmla="*/ 6289468 h 6521178"/>
                  <a:gd name="connsiteX42" fmla="*/ 1383264 w 1383264"/>
                  <a:gd name="connsiteY42" fmla="*/ 6342108 h 6521178"/>
                  <a:gd name="connsiteX43" fmla="*/ 1223244 w 1383264"/>
                  <a:gd name="connsiteY43" fmla="*/ 6521178 h 6521178"/>
                  <a:gd name="connsiteX44" fmla="*/ 907014 w 1383264"/>
                  <a:gd name="connsiteY44" fmla="*/ 6514511 h 6521178"/>
                  <a:gd name="connsiteX45" fmla="*/ 90721 w 1383264"/>
                  <a:gd name="connsiteY45" fmla="*/ 6503081 h 6521178"/>
                  <a:gd name="connsiteX46" fmla="*/ 3615 w 1383264"/>
                  <a:gd name="connsiteY46" fmla="*/ 6490591 h 6521178"/>
                  <a:gd name="connsiteX47" fmla="*/ 15474 w 1383264"/>
                  <a:gd name="connsiteY47" fmla="*/ 110853 h 6521178"/>
                  <a:gd name="connsiteX48" fmla="*/ 36429 w 1383264"/>
                  <a:gd name="connsiteY48" fmla="*/ 2268 h 6521178"/>
                  <a:gd name="connsiteX0" fmla="*/ 34162 w 1380997"/>
                  <a:gd name="connsiteY0" fmla="*/ 2268 h 6521178"/>
                  <a:gd name="connsiteX1" fmla="*/ 409447 w 1380997"/>
                  <a:gd name="connsiteY1" fmla="*/ 9888 h 6521178"/>
                  <a:gd name="connsiteX2" fmla="*/ 501839 w 1380997"/>
                  <a:gd name="connsiteY2" fmla="*/ 107043 h 6521178"/>
                  <a:gd name="connsiteX3" fmla="*/ 509460 w 1380997"/>
                  <a:gd name="connsiteY3" fmla="*/ 387078 h 6521178"/>
                  <a:gd name="connsiteX4" fmla="*/ 501839 w 1380997"/>
                  <a:gd name="connsiteY4" fmla="*/ 967150 h 6521178"/>
                  <a:gd name="connsiteX5" fmla="*/ 396112 w 1380997"/>
                  <a:gd name="connsiteY5" fmla="*/ 1118598 h 6521178"/>
                  <a:gd name="connsiteX6" fmla="*/ 367537 w 1380997"/>
                  <a:gd name="connsiteY6" fmla="*/ 1161460 h 6521178"/>
                  <a:gd name="connsiteX7" fmla="*/ 385635 w 1380997"/>
                  <a:gd name="connsiteY7" fmla="*/ 1321480 h 6521178"/>
                  <a:gd name="connsiteX8" fmla="*/ 452310 w 1380997"/>
                  <a:gd name="connsiteY8" fmla="*/ 1371963 h 6521178"/>
                  <a:gd name="connsiteX9" fmla="*/ 709485 w 1380997"/>
                  <a:gd name="connsiteY9" fmla="*/ 1436733 h 6521178"/>
                  <a:gd name="connsiteX10" fmla="*/ 800925 w 1380997"/>
                  <a:gd name="connsiteY10" fmla="*/ 1486263 h 6521178"/>
                  <a:gd name="connsiteX11" fmla="*/ 868552 w 1380997"/>
                  <a:gd name="connsiteY11" fmla="*/ 1693908 h 6521178"/>
                  <a:gd name="connsiteX12" fmla="*/ 748537 w 1380997"/>
                  <a:gd name="connsiteY12" fmla="*/ 1931080 h 6521178"/>
                  <a:gd name="connsiteX13" fmla="*/ 512317 w 1380997"/>
                  <a:gd name="connsiteY13" fmla="*/ 2343513 h 6521178"/>
                  <a:gd name="connsiteX14" fmla="*/ 518032 w 1380997"/>
                  <a:gd name="connsiteY14" fmla="*/ 2436859 h 6521178"/>
                  <a:gd name="connsiteX15" fmla="*/ 501839 w 1380997"/>
                  <a:gd name="connsiteY15" fmla="*/ 2573065 h 6521178"/>
                  <a:gd name="connsiteX16" fmla="*/ 458977 w 1380997"/>
                  <a:gd name="connsiteY16" fmla="*/ 2602593 h 6521178"/>
                  <a:gd name="connsiteX17" fmla="*/ 471360 w 1380997"/>
                  <a:gd name="connsiteY17" fmla="*/ 2741658 h 6521178"/>
                  <a:gd name="connsiteX18" fmla="*/ 552322 w 1380997"/>
                  <a:gd name="connsiteY18" fmla="*/ 2832145 h 6521178"/>
                  <a:gd name="connsiteX19" fmla="*/ 597089 w 1380997"/>
                  <a:gd name="connsiteY19" fmla="*/ 2892153 h 6521178"/>
                  <a:gd name="connsiteX20" fmla="*/ 635189 w 1380997"/>
                  <a:gd name="connsiteY20" fmla="*/ 3030265 h 6521178"/>
                  <a:gd name="connsiteX21" fmla="*/ 533272 w 1380997"/>
                  <a:gd name="connsiteY21" fmla="*/ 3109323 h 6521178"/>
                  <a:gd name="connsiteX22" fmla="*/ 505650 w 1380997"/>
                  <a:gd name="connsiteY22" fmla="*/ 3114085 h 6521178"/>
                  <a:gd name="connsiteX23" fmla="*/ 405637 w 1380997"/>
                  <a:gd name="connsiteY23" fmla="*/ 3214098 h 6521178"/>
                  <a:gd name="connsiteX24" fmla="*/ 416114 w 1380997"/>
                  <a:gd name="connsiteY24" fmla="*/ 3717970 h 6521178"/>
                  <a:gd name="connsiteX25" fmla="*/ 452310 w 1380997"/>
                  <a:gd name="connsiteY25" fmla="*/ 4249465 h 6521178"/>
                  <a:gd name="connsiteX26" fmla="*/ 611377 w 1380997"/>
                  <a:gd name="connsiteY26" fmla="*/ 5068615 h 6521178"/>
                  <a:gd name="connsiteX27" fmla="*/ 677100 w 1380997"/>
                  <a:gd name="connsiteY27" fmla="*/ 5122908 h 6521178"/>
                  <a:gd name="connsiteX28" fmla="*/ 761872 w 1380997"/>
                  <a:gd name="connsiteY28" fmla="*/ 5131480 h 6521178"/>
                  <a:gd name="connsiteX29" fmla="*/ 839977 w 1380997"/>
                  <a:gd name="connsiteY29" fmla="*/ 5221968 h 6521178"/>
                  <a:gd name="connsiteX30" fmla="*/ 836167 w 1380997"/>
                  <a:gd name="connsiteY30" fmla="*/ 5398180 h 6521178"/>
                  <a:gd name="connsiteX31" fmla="*/ 860932 w 1380997"/>
                  <a:gd name="connsiteY31" fmla="*/ 5463903 h 6521178"/>
                  <a:gd name="connsiteX32" fmla="*/ 1064767 w 1380997"/>
                  <a:gd name="connsiteY32" fmla="*/ 5642021 h 6521178"/>
                  <a:gd name="connsiteX33" fmla="*/ 1200022 w 1380997"/>
                  <a:gd name="connsiteY33" fmla="*/ 5750605 h 6521178"/>
                  <a:gd name="connsiteX34" fmla="*/ 1305750 w 1380997"/>
                  <a:gd name="connsiteY34" fmla="*/ 5853475 h 6521178"/>
                  <a:gd name="connsiteX35" fmla="*/ 1337182 w 1380997"/>
                  <a:gd name="connsiteY35" fmla="*/ 6101125 h 6521178"/>
                  <a:gd name="connsiteX36" fmla="*/ 1296597 w 1380997"/>
                  <a:gd name="connsiteY36" fmla="*/ 6172786 h 6521178"/>
                  <a:gd name="connsiteX37" fmla="*/ 1298859 w 1380997"/>
                  <a:gd name="connsiteY37" fmla="*/ 6200330 h 6521178"/>
                  <a:gd name="connsiteX38" fmla="*/ 1307655 w 1380997"/>
                  <a:gd name="connsiteY38" fmla="*/ 6202089 h 6521178"/>
                  <a:gd name="connsiteX39" fmla="*/ 1359894 w 1380997"/>
                  <a:gd name="connsiteY39" fmla="*/ 6256338 h 6521178"/>
                  <a:gd name="connsiteX40" fmla="*/ 1360982 w 1380997"/>
                  <a:gd name="connsiteY40" fmla="*/ 6284611 h 6521178"/>
                  <a:gd name="connsiteX41" fmla="*/ 1367334 w 1380997"/>
                  <a:gd name="connsiteY41" fmla="*/ 6289468 h 6521178"/>
                  <a:gd name="connsiteX42" fmla="*/ 1380997 w 1380997"/>
                  <a:gd name="connsiteY42" fmla="*/ 6342108 h 6521178"/>
                  <a:gd name="connsiteX43" fmla="*/ 1220977 w 1380997"/>
                  <a:gd name="connsiteY43" fmla="*/ 6521178 h 6521178"/>
                  <a:gd name="connsiteX44" fmla="*/ 904747 w 1380997"/>
                  <a:gd name="connsiteY44" fmla="*/ 6514511 h 6521178"/>
                  <a:gd name="connsiteX45" fmla="*/ 88454 w 1380997"/>
                  <a:gd name="connsiteY45" fmla="*/ 6503081 h 6521178"/>
                  <a:gd name="connsiteX46" fmla="*/ 3924 w 1380997"/>
                  <a:gd name="connsiteY46" fmla="*/ 6503470 h 6521178"/>
                  <a:gd name="connsiteX47" fmla="*/ 13207 w 1380997"/>
                  <a:gd name="connsiteY47" fmla="*/ 110853 h 6521178"/>
                  <a:gd name="connsiteX48" fmla="*/ 34162 w 1380997"/>
                  <a:gd name="connsiteY48" fmla="*/ 2268 h 652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380997" h="6521178">
                    <a:moveTo>
                      <a:pt x="34162" y="2268"/>
                    </a:moveTo>
                    <a:cubicBezTo>
                      <a:pt x="158939" y="1315"/>
                      <a:pt x="284670" y="-5352"/>
                      <a:pt x="409447" y="9888"/>
                    </a:cubicBezTo>
                    <a:cubicBezTo>
                      <a:pt x="467550" y="17508"/>
                      <a:pt x="495172" y="47988"/>
                      <a:pt x="501839" y="107043"/>
                    </a:cubicBezTo>
                    <a:cubicBezTo>
                      <a:pt x="513270" y="200388"/>
                      <a:pt x="510412" y="293733"/>
                      <a:pt x="509460" y="387078"/>
                    </a:cubicBezTo>
                    <a:cubicBezTo>
                      <a:pt x="507554" y="580435"/>
                      <a:pt x="517079" y="773793"/>
                      <a:pt x="501839" y="967150"/>
                    </a:cubicBezTo>
                    <a:cubicBezTo>
                      <a:pt x="496125" y="1038588"/>
                      <a:pt x="484695" y="1104310"/>
                      <a:pt x="396112" y="1118598"/>
                    </a:cubicBezTo>
                    <a:cubicBezTo>
                      <a:pt x="374204" y="1122408"/>
                      <a:pt x="366585" y="1139553"/>
                      <a:pt x="367537" y="1161460"/>
                    </a:cubicBezTo>
                    <a:cubicBezTo>
                      <a:pt x="369442" y="1215753"/>
                      <a:pt x="376110" y="1269093"/>
                      <a:pt x="385635" y="1321480"/>
                    </a:cubicBezTo>
                    <a:cubicBezTo>
                      <a:pt x="392302" y="1357675"/>
                      <a:pt x="419925" y="1367200"/>
                      <a:pt x="452310" y="1371963"/>
                    </a:cubicBezTo>
                    <a:cubicBezTo>
                      <a:pt x="540892" y="1383393"/>
                      <a:pt x="626617" y="1401490"/>
                      <a:pt x="709485" y="1436733"/>
                    </a:cubicBezTo>
                    <a:cubicBezTo>
                      <a:pt x="741870" y="1451020"/>
                      <a:pt x="772350" y="1466260"/>
                      <a:pt x="800925" y="1486263"/>
                    </a:cubicBezTo>
                    <a:cubicBezTo>
                      <a:pt x="877125" y="1540555"/>
                      <a:pt x="899032" y="1605325"/>
                      <a:pt x="868552" y="1693908"/>
                    </a:cubicBezTo>
                    <a:cubicBezTo>
                      <a:pt x="839025" y="1777728"/>
                      <a:pt x="792352" y="1853928"/>
                      <a:pt x="748537" y="1931080"/>
                    </a:cubicBezTo>
                    <a:cubicBezTo>
                      <a:pt x="669479" y="2068240"/>
                      <a:pt x="592327" y="2206353"/>
                      <a:pt x="512317" y="2343513"/>
                    </a:cubicBezTo>
                    <a:cubicBezTo>
                      <a:pt x="493267" y="2376850"/>
                      <a:pt x="487552" y="2403520"/>
                      <a:pt x="518032" y="2436859"/>
                    </a:cubicBezTo>
                    <a:cubicBezTo>
                      <a:pt x="558989" y="2482578"/>
                      <a:pt x="550417" y="2534965"/>
                      <a:pt x="501839" y="2573065"/>
                    </a:cubicBezTo>
                    <a:cubicBezTo>
                      <a:pt x="488504" y="2583543"/>
                      <a:pt x="472312" y="2591163"/>
                      <a:pt x="458977" y="2602593"/>
                    </a:cubicBezTo>
                    <a:cubicBezTo>
                      <a:pt x="402779" y="2647360"/>
                      <a:pt x="408495" y="2708320"/>
                      <a:pt x="471360" y="2741658"/>
                    </a:cubicBezTo>
                    <a:cubicBezTo>
                      <a:pt x="510412" y="2761660"/>
                      <a:pt x="544702" y="2782615"/>
                      <a:pt x="552322" y="2832145"/>
                    </a:cubicBezTo>
                    <a:cubicBezTo>
                      <a:pt x="556132" y="2856910"/>
                      <a:pt x="578039" y="2875008"/>
                      <a:pt x="597089" y="2892153"/>
                    </a:cubicBezTo>
                    <a:cubicBezTo>
                      <a:pt x="639952" y="2929300"/>
                      <a:pt x="650429" y="2975973"/>
                      <a:pt x="635189" y="3030265"/>
                    </a:cubicBezTo>
                    <a:cubicBezTo>
                      <a:pt x="619950" y="3081700"/>
                      <a:pt x="582802" y="3103608"/>
                      <a:pt x="533272" y="3109323"/>
                    </a:cubicBezTo>
                    <a:cubicBezTo>
                      <a:pt x="523747" y="3110275"/>
                      <a:pt x="514222" y="3113133"/>
                      <a:pt x="505650" y="3114085"/>
                    </a:cubicBezTo>
                    <a:cubicBezTo>
                      <a:pt x="425639" y="3119800"/>
                      <a:pt x="410400" y="3133135"/>
                      <a:pt x="405637" y="3214098"/>
                    </a:cubicBezTo>
                    <a:cubicBezTo>
                      <a:pt x="395160" y="3382690"/>
                      <a:pt x="408495" y="3550330"/>
                      <a:pt x="416114" y="3717970"/>
                    </a:cubicBezTo>
                    <a:cubicBezTo>
                      <a:pt x="424687" y="3895135"/>
                      <a:pt x="430402" y="4073253"/>
                      <a:pt x="452310" y="4249465"/>
                    </a:cubicBezTo>
                    <a:cubicBezTo>
                      <a:pt x="487552" y="4525690"/>
                      <a:pt x="528510" y="4800963"/>
                      <a:pt x="611377" y="5068615"/>
                    </a:cubicBezTo>
                    <a:cubicBezTo>
                      <a:pt x="622807" y="5103858"/>
                      <a:pt x="639000" y="5121955"/>
                      <a:pt x="677100" y="5122908"/>
                    </a:cubicBezTo>
                    <a:cubicBezTo>
                      <a:pt x="705675" y="5123860"/>
                      <a:pt x="734250" y="5125765"/>
                      <a:pt x="761872" y="5131480"/>
                    </a:cubicBezTo>
                    <a:cubicBezTo>
                      <a:pt x="818070" y="5141958"/>
                      <a:pt x="839025" y="5164818"/>
                      <a:pt x="839977" y="5221968"/>
                    </a:cubicBezTo>
                    <a:cubicBezTo>
                      <a:pt x="841882" y="5280071"/>
                      <a:pt x="839977" y="5339125"/>
                      <a:pt x="836167" y="5398180"/>
                    </a:cubicBezTo>
                    <a:cubicBezTo>
                      <a:pt x="834262" y="5425803"/>
                      <a:pt x="839025" y="5444853"/>
                      <a:pt x="860932" y="5463903"/>
                    </a:cubicBezTo>
                    <a:cubicBezTo>
                      <a:pt x="930464" y="5522005"/>
                      <a:pt x="997139" y="5582013"/>
                      <a:pt x="1064767" y="5642021"/>
                    </a:cubicBezTo>
                    <a:cubicBezTo>
                      <a:pt x="1121917" y="5662975"/>
                      <a:pt x="1154302" y="5714410"/>
                      <a:pt x="1200022" y="5750605"/>
                    </a:cubicBezTo>
                    <a:cubicBezTo>
                      <a:pt x="1238122" y="5781085"/>
                      <a:pt x="1268602" y="5821090"/>
                      <a:pt x="1305750" y="5853475"/>
                    </a:cubicBezTo>
                    <a:cubicBezTo>
                      <a:pt x="1385759" y="5923960"/>
                      <a:pt x="1379092" y="6023021"/>
                      <a:pt x="1337182" y="6101125"/>
                    </a:cubicBezTo>
                    <a:cubicBezTo>
                      <a:pt x="1324323" y="6125414"/>
                      <a:pt x="1301285" y="6145416"/>
                      <a:pt x="1296597" y="6172786"/>
                    </a:cubicBezTo>
                    <a:lnTo>
                      <a:pt x="1298859" y="6200330"/>
                    </a:lnTo>
                    <a:lnTo>
                      <a:pt x="1307655" y="6202089"/>
                    </a:lnTo>
                    <a:cubicBezTo>
                      <a:pt x="1333373" y="6214948"/>
                      <a:pt x="1353732" y="6231022"/>
                      <a:pt x="1359894" y="6256338"/>
                    </a:cubicBezTo>
                    <a:cubicBezTo>
                      <a:pt x="1360257" y="6265762"/>
                      <a:pt x="1360619" y="6275187"/>
                      <a:pt x="1360982" y="6284611"/>
                    </a:cubicBezTo>
                    <a:lnTo>
                      <a:pt x="1367334" y="6289468"/>
                    </a:lnTo>
                    <a:cubicBezTo>
                      <a:pt x="1379390" y="6303532"/>
                      <a:pt x="1380997" y="6322820"/>
                      <a:pt x="1380997" y="6342108"/>
                    </a:cubicBezTo>
                    <a:cubicBezTo>
                      <a:pt x="1380997" y="6426881"/>
                      <a:pt x="1307654" y="6518321"/>
                      <a:pt x="1220977" y="6521178"/>
                    </a:cubicBezTo>
                    <a:lnTo>
                      <a:pt x="904747" y="6514511"/>
                    </a:lnTo>
                    <a:cubicBezTo>
                      <a:pt x="633285" y="6500223"/>
                      <a:pt x="360869" y="6507843"/>
                      <a:pt x="88454" y="6503081"/>
                    </a:cubicBezTo>
                    <a:cubicBezTo>
                      <a:pt x="69404" y="6503081"/>
                      <a:pt x="22021" y="6512043"/>
                      <a:pt x="3924" y="6503470"/>
                    </a:cubicBezTo>
                    <a:cubicBezTo>
                      <a:pt x="-8617" y="5438099"/>
                      <a:pt x="12889" y="1193528"/>
                      <a:pt x="13207" y="110853"/>
                    </a:cubicBezTo>
                    <a:cubicBezTo>
                      <a:pt x="17017" y="71800"/>
                      <a:pt x="6539" y="33700"/>
                      <a:pt x="34162" y="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3">
                <a:extLst>
                  <a:ext uri="{FF2B5EF4-FFF2-40B4-BE49-F238E27FC236}">
                    <a16:creationId xmlns:a16="http://schemas.microsoft.com/office/drawing/2014/main" id="{0BF4E606-7C15-43D4-BA94-8E674FFB1D55}"/>
                  </a:ext>
                </a:extLst>
              </p:cNvPr>
              <p:cNvSpPr/>
              <p:nvPr/>
            </p:nvSpPr>
            <p:spPr>
              <a:xfrm>
                <a:off x="3111532" y="6332520"/>
                <a:ext cx="1360748" cy="87631"/>
              </a:xfrm>
              <a:custGeom>
                <a:avLst/>
                <a:gdLst>
                  <a:gd name="connsiteX0" fmla="*/ 32142 w 1360748"/>
                  <a:gd name="connsiteY0" fmla="*/ 0 h 87630"/>
                  <a:gd name="connsiteX1" fmla="*/ 1297062 w 1360748"/>
                  <a:gd name="connsiteY1" fmla="*/ 952 h 87630"/>
                  <a:gd name="connsiteX2" fmla="*/ 1306587 w 1360748"/>
                  <a:gd name="connsiteY2" fmla="*/ 2857 h 87630"/>
                  <a:gd name="connsiteX3" fmla="*/ 1359927 w 1360748"/>
                  <a:gd name="connsiteY3" fmla="*/ 85725 h 87630"/>
                  <a:gd name="connsiteX4" fmla="*/ 1357069 w 1360748"/>
                  <a:gd name="connsiteY4" fmla="*/ 87630 h 87630"/>
                  <a:gd name="connsiteX5" fmla="*/ 32142 w 1360748"/>
                  <a:gd name="connsiteY5" fmla="*/ 87630 h 87630"/>
                  <a:gd name="connsiteX6" fmla="*/ 0 w 1360748"/>
                  <a:gd name="connsiteY6" fmla="*/ 87630 h 87630"/>
                  <a:gd name="connsiteX7" fmla="*/ 0 w 1360748"/>
                  <a:gd name="connsiteY7" fmla="*/ 74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748" h="87630">
                    <a:moveTo>
                      <a:pt x="32142" y="0"/>
                    </a:moveTo>
                    <a:cubicBezTo>
                      <a:pt x="454099" y="0"/>
                      <a:pt x="875104" y="952"/>
                      <a:pt x="1297062" y="952"/>
                    </a:cubicBezTo>
                    <a:cubicBezTo>
                      <a:pt x="1299919" y="952"/>
                      <a:pt x="1302777" y="1905"/>
                      <a:pt x="1306587" y="2857"/>
                    </a:cubicBezTo>
                    <a:cubicBezTo>
                      <a:pt x="1340877" y="20002"/>
                      <a:pt x="1365641" y="42863"/>
                      <a:pt x="1359927" y="85725"/>
                    </a:cubicBezTo>
                    <a:cubicBezTo>
                      <a:pt x="1359927" y="85725"/>
                      <a:pt x="1357069" y="87630"/>
                      <a:pt x="1357069" y="87630"/>
                    </a:cubicBezTo>
                    <a:cubicBezTo>
                      <a:pt x="915109" y="87630"/>
                      <a:pt x="473149" y="87630"/>
                      <a:pt x="32142" y="87630"/>
                    </a:cubicBezTo>
                    <a:lnTo>
                      <a:pt x="0" y="8763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그룹 3">
            <a:extLst>
              <a:ext uri="{FF2B5EF4-FFF2-40B4-BE49-F238E27FC236}">
                <a16:creationId xmlns:a16="http://schemas.microsoft.com/office/drawing/2014/main" id="{4327589F-8AB5-41C0-A709-9D8E446BB47D}"/>
              </a:ext>
            </a:extLst>
          </p:cNvPr>
          <p:cNvGrpSpPr/>
          <p:nvPr/>
        </p:nvGrpSpPr>
        <p:grpSpPr>
          <a:xfrm>
            <a:off x="7980678" y="1775479"/>
            <a:ext cx="3060863" cy="1116460"/>
            <a:chOff x="467544" y="1934588"/>
            <a:chExt cx="4369376" cy="1116460"/>
          </a:xfrm>
        </p:grpSpPr>
        <p:sp>
          <p:nvSpPr>
            <p:cNvPr id="30" name="Rectangle 137">
              <a:extLst>
                <a:ext uri="{FF2B5EF4-FFF2-40B4-BE49-F238E27FC236}">
                  <a16:creationId xmlns:a16="http://schemas.microsoft.com/office/drawing/2014/main" id="{0A090AB0-DB7D-48F0-9CFF-A329DC45D69D}"/>
                </a:ext>
              </a:extLst>
            </p:cNvPr>
            <p:cNvSpPr/>
            <p:nvPr/>
          </p:nvSpPr>
          <p:spPr>
            <a:xfrm>
              <a:off x="806699" y="2312384"/>
              <a:ext cx="4030221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Rectangle 138">
              <a:extLst>
                <a:ext uri="{FF2B5EF4-FFF2-40B4-BE49-F238E27FC236}">
                  <a16:creationId xmlns:a16="http://schemas.microsoft.com/office/drawing/2014/main" id="{C7D1A8EA-0E50-4B02-BEB7-3354807E0330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FAD06B74-571C-4EAF-BF39-5347812C35B5}"/>
              </a:ext>
            </a:extLst>
          </p:cNvPr>
          <p:cNvGrpSpPr/>
          <p:nvPr/>
        </p:nvGrpSpPr>
        <p:grpSpPr>
          <a:xfrm>
            <a:off x="1150459" y="1775479"/>
            <a:ext cx="3060863" cy="1116460"/>
            <a:chOff x="467544" y="1934588"/>
            <a:chExt cx="4369376" cy="1116460"/>
          </a:xfrm>
        </p:grpSpPr>
        <p:sp>
          <p:nvSpPr>
            <p:cNvPr id="33" name="Rectangle 143">
              <a:extLst>
                <a:ext uri="{FF2B5EF4-FFF2-40B4-BE49-F238E27FC236}">
                  <a16:creationId xmlns:a16="http://schemas.microsoft.com/office/drawing/2014/main" id="{89629BD3-79DD-40C5-A2DC-6BDE7D505392}"/>
                </a:ext>
              </a:extLst>
            </p:cNvPr>
            <p:cNvSpPr/>
            <p:nvPr/>
          </p:nvSpPr>
          <p:spPr>
            <a:xfrm>
              <a:off x="806699" y="2312384"/>
              <a:ext cx="4030221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Rectangle 144">
              <a:extLst>
                <a:ext uri="{FF2B5EF4-FFF2-40B4-BE49-F238E27FC236}">
                  <a16:creationId xmlns:a16="http://schemas.microsoft.com/office/drawing/2014/main" id="{FD14D041-3FE1-44DC-A65E-4D7C38219304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A1F5E1FB-CE6D-410C-8FBC-B4937C2CC913}"/>
              </a:ext>
            </a:extLst>
          </p:cNvPr>
          <p:cNvGrpSpPr/>
          <p:nvPr/>
        </p:nvGrpSpPr>
        <p:grpSpPr>
          <a:xfrm>
            <a:off x="8558460" y="4814312"/>
            <a:ext cx="3060863" cy="1116460"/>
            <a:chOff x="467544" y="2816016"/>
            <a:chExt cx="4369376" cy="1116460"/>
          </a:xfrm>
        </p:grpSpPr>
        <p:sp>
          <p:nvSpPr>
            <p:cNvPr id="36" name="Rectangle 140">
              <a:extLst>
                <a:ext uri="{FF2B5EF4-FFF2-40B4-BE49-F238E27FC236}">
                  <a16:creationId xmlns:a16="http://schemas.microsoft.com/office/drawing/2014/main" id="{07F89ECE-A54D-4B34-B172-6D94F937EA55}"/>
                </a:ext>
              </a:extLst>
            </p:cNvPr>
            <p:cNvSpPr/>
            <p:nvPr/>
          </p:nvSpPr>
          <p:spPr>
            <a:xfrm>
              <a:off x="806699" y="3193812"/>
              <a:ext cx="4030221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Rectangle 141">
              <a:extLst>
                <a:ext uri="{FF2B5EF4-FFF2-40B4-BE49-F238E27FC236}">
                  <a16:creationId xmlns:a16="http://schemas.microsoft.com/office/drawing/2014/main" id="{55A82A5F-F041-468E-97A5-831D8C7A587C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4">
            <a:extLst>
              <a:ext uri="{FF2B5EF4-FFF2-40B4-BE49-F238E27FC236}">
                <a16:creationId xmlns:a16="http://schemas.microsoft.com/office/drawing/2014/main" id="{852CA32E-CE24-4BA3-A5A8-4F79B7A7EB85}"/>
              </a:ext>
            </a:extLst>
          </p:cNvPr>
          <p:cNvGrpSpPr/>
          <p:nvPr/>
        </p:nvGrpSpPr>
        <p:grpSpPr>
          <a:xfrm>
            <a:off x="572678" y="4814312"/>
            <a:ext cx="3060863" cy="1116460"/>
            <a:chOff x="467544" y="2816016"/>
            <a:chExt cx="4369376" cy="1116460"/>
          </a:xfrm>
        </p:grpSpPr>
        <p:sp>
          <p:nvSpPr>
            <p:cNvPr id="39" name="Rectangle 146">
              <a:extLst>
                <a:ext uri="{FF2B5EF4-FFF2-40B4-BE49-F238E27FC236}">
                  <a16:creationId xmlns:a16="http://schemas.microsoft.com/office/drawing/2014/main" id="{EF0102DC-8484-4D1B-8C19-E3713D8A2FFD}"/>
                </a:ext>
              </a:extLst>
            </p:cNvPr>
            <p:cNvSpPr/>
            <p:nvPr/>
          </p:nvSpPr>
          <p:spPr>
            <a:xfrm>
              <a:off x="806699" y="3193812"/>
              <a:ext cx="4030221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0" name="Rectangle 147">
              <a:extLst>
                <a:ext uri="{FF2B5EF4-FFF2-40B4-BE49-F238E27FC236}">
                  <a16:creationId xmlns:a16="http://schemas.microsoft.com/office/drawing/2014/main" id="{CF7ED842-560F-4198-A445-42E538D6418C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900"/>
      </a:accent1>
      <a:accent2>
        <a:srgbClr val="303030"/>
      </a:accent2>
      <a:accent3>
        <a:srgbClr val="FE9900"/>
      </a:accent3>
      <a:accent4>
        <a:srgbClr val="303030"/>
      </a:accent4>
      <a:accent5>
        <a:srgbClr val="FE9900"/>
      </a:accent5>
      <a:accent6>
        <a:srgbClr val="303030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900"/>
      </a:accent1>
      <a:accent2>
        <a:srgbClr val="303030"/>
      </a:accent2>
      <a:accent3>
        <a:srgbClr val="FE9900"/>
      </a:accent3>
      <a:accent4>
        <a:srgbClr val="303030"/>
      </a:accent4>
      <a:accent5>
        <a:srgbClr val="FE9900"/>
      </a:accent5>
      <a:accent6>
        <a:srgbClr val="303030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900"/>
      </a:accent1>
      <a:accent2>
        <a:srgbClr val="303030"/>
      </a:accent2>
      <a:accent3>
        <a:srgbClr val="FE9900"/>
      </a:accent3>
      <a:accent4>
        <a:srgbClr val="303030"/>
      </a:accent4>
      <a:accent5>
        <a:srgbClr val="FE9900"/>
      </a:accent5>
      <a:accent6>
        <a:srgbClr val="303030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4723</Words>
  <Application>Microsoft Office PowerPoint</Application>
  <PresentationFormat>와이드스크린</PresentationFormat>
  <Paragraphs>579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80</cp:revision>
  <dcterms:created xsi:type="dcterms:W3CDTF">2020-01-20T05:08:25Z</dcterms:created>
  <dcterms:modified xsi:type="dcterms:W3CDTF">2025-11-07T19:20:25Z</dcterms:modified>
</cp:coreProperties>
</file>